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16" r:id="rId2"/>
    <p:sldMasterId id="2147483726" r:id="rId3"/>
  </p:sldMasterIdLst>
  <p:notesMasterIdLst>
    <p:notesMasterId r:id="rId12"/>
  </p:notesMasterIdLst>
  <p:sldIdLst>
    <p:sldId id="273" r:id="rId4"/>
    <p:sldId id="266" r:id="rId5"/>
    <p:sldId id="287" r:id="rId6"/>
    <p:sldId id="288" r:id="rId7"/>
    <p:sldId id="289" r:id="rId8"/>
    <p:sldId id="290" r:id="rId9"/>
    <p:sldId id="291" r:id="rId10"/>
    <p:sldId id="28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1A44952-A731-1544-E4A3-A56AE84A6E80}" name="Matthew Nichols" initials="MN" userId="S::mnichols@hmbcity.com::0218d9fe-6a5d-4522-a1cc-7c39cb977bd4" providerId="AD"/>
  <p188:author id="{83A4A17F-0C8F-24E0-DE57-2D11794DD7D8}" name="Jonathan Woo" initials="JW" userId="S::jwoo@hmbcity.com::b15c3f97-489f-4bf7-a997-f3d3bd6414b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37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5E61D-3E75-4E19-A835-F792512D7ED6}" v="4" dt="2023-01-27T00:38:13.599"/>
    <p1510:client id="{408B0F8C-ACF4-4DC1-A67E-1E0CB40DA663}" v="24" dt="2023-01-27T02:34:36.260"/>
    <p1510:client id="{43AE6113-9828-D5C2-3810-1553E6071090}" v="68" dt="2023-01-26T18:41:07.599"/>
    <p1510:client id="{876A1CF5-5472-19A1-E77F-0035DF7C15F9}" v="1" dt="2023-01-26T18:45:43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3"/>
    <p:restoredTop sz="88870" autoAdjust="0"/>
  </p:normalViewPr>
  <p:slideViewPr>
    <p:cSldViewPr snapToGrid="0" snapToObjects="1">
      <p:cViewPr varScale="1">
        <p:scale>
          <a:sx n="138" d="100"/>
          <a:sy n="138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Nichols" userId="0218d9fe-6a5d-4522-a1cc-7c39cb977bd4" providerId="ADAL" clId="{FBF25F0A-FC1B-4E00-84AC-BFA60D6C07CA}"/>
    <pc:docChg chg="addSld modSld">
      <pc:chgData name="Matthew Nichols" userId="0218d9fe-6a5d-4522-a1cc-7c39cb977bd4" providerId="ADAL" clId="{FBF25F0A-FC1B-4E00-84AC-BFA60D6C07CA}" dt="2023-01-24T19:09:19.737" v="0"/>
      <pc:docMkLst>
        <pc:docMk/>
      </pc:docMkLst>
      <pc:sldChg chg="add">
        <pc:chgData name="Matthew Nichols" userId="0218d9fe-6a5d-4522-a1cc-7c39cb977bd4" providerId="ADAL" clId="{FBF25F0A-FC1B-4E00-84AC-BFA60D6C07CA}" dt="2023-01-24T19:09:19.737" v="0"/>
        <pc:sldMkLst>
          <pc:docMk/>
          <pc:sldMk cId="3151123831" sldId="275"/>
        </pc:sldMkLst>
      </pc:sldChg>
    </pc:docChg>
  </pc:docChgLst>
  <pc:docChgLst>
    <pc:chgData name="Jonathan Woo" userId="b15c3f97-489f-4bf7-a997-f3d3bd6414b2" providerId="ADAL" clId="{AF7B8ACA-1E80-437E-8265-8A8F66D72DFC}"/>
    <pc:docChg chg="custSel addSld delSld modSld">
      <pc:chgData name="Jonathan Woo" userId="b15c3f97-489f-4bf7-a997-f3d3bd6414b2" providerId="ADAL" clId="{AF7B8ACA-1E80-437E-8265-8A8F66D72DFC}" dt="2023-01-23T18:07:01.715" v="781" actId="20577"/>
      <pc:docMkLst>
        <pc:docMk/>
      </pc:docMkLst>
      <pc:sldChg chg="modSp mod">
        <pc:chgData name="Jonathan Woo" userId="b15c3f97-489f-4bf7-a997-f3d3bd6414b2" providerId="ADAL" clId="{AF7B8ACA-1E80-437E-8265-8A8F66D72DFC}" dt="2023-01-23T18:05:31.521" v="673" actId="20577"/>
        <pc:sldMkLst>
          <pc:docMk/>
          <pc:sldMk cId="1539380289" sldId="266"/>
        </pc:sldMkLst>
        <pc:spChg chg="mod">
          <ac:chgData name="Jonathan Woo" userId="b15c3f97-489f-4bf7-a997-f3d3bd6414b2" providerId="ADAL" clId="{AF7B8ACA-1E80-437E-8265-8A8F66D72DFC}" dt="2023-01-23T18:05:31.521" v="673" actId="20577"/>
          <ac:spMkLst>
            <pc:docMk/>
            <pc:sldMk cId="1539380289" sldId="266"/>
            <ac:spMk id="2" creationId="{9952A380-6910-4F4B-91DB-36FCA6DA1283}"/>
          </ac:spMkLst>
        </pc:spChg>
      </pc:sldChg>
      <pc:sldChg chg="modSp mod">
        <pc:chgData name="Jonathan Woo" userId="b15c3f97-489f-4bf7-a997-f3d3bd6414b2" providerId="ADAL" clId="{AF7B8ACA-1E80-437E-8265-8A8F66D72DFC}" dt="2023-01-23T17:43:57.753" v="26" actId="20577"/>
        <pc:sldMkLst>
          <pc:docMk/>
          <pc:sldMk cId="1989890025" sldId="273"/>
        </pc:sldMkLst>
        <pc:spChg chg="mod">
          <ac:chgData name="Jonathan Woo" userId="b15c3f97-489f-4bf7-a997-f3d3bd6414b2" providerId="ADAL" clId="{AF7B8ACA-1E80-437E-8265-8A8F66D72DFC}" dt="2023-01-23T17:43:57.753" v="26" actId="20577"/>
          <ac:spMkLst>
            <pc:docMk/>
            <pc:sldMk cId="1989890025" sldId="273"/>
            <ac:spMk id="4" creationId="{EADD5939-CA64-5A80-B50C-B11F25835051}"/>
          </ac:spMkLst>
        </pc:spChg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3497972276" sldId="274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3301518500" sldId="275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1552155990" sldId="276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2919449577" sldId="277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1296298225" sldId="278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1374722587" sldId="279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3006508343" sldId="280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1093124335" sldId="281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2079822243" sldId="282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1431968122" sldId="283"/>
        </pc:sldMkLst>
      </pc:sldChg>
      <pc:sldChg chg="del">
        <pc:chgData name="Jonathan Woo" userId="b15c3f97-489f-4bf7-a997-f3d3bd6414b2" providerId="ADAL" clId="{AF7B8ACA-1E80-437E-8265-8A8F66D72DFC}" dt="2023-01-23T17:47:31.315" v="27" actId="2696"/>
        <pc:sldMkLst>
          <pc:docMk/>
          <pc:sldMk cId="350715363" sldId="285"/>
        </pc:sldMkLst>
      </pc:sldChg>
      <pc:sldChg chg="addSp delSp modSp mod">
        <pc:chgData name="Jonathan Woo" userId="b15c3f97-489f-4bf7-a997-f3d3bd6414b2" providerId="ADAL" clId="{AF7B8ACA-1E80-437E-8265-8A8F66D72DFC}" dt="2023-01-23T18:06:38.191" v="755" actId="20577"/>
        <pc:sldMkLst>
          <pc:docMk/>
          <pc:sldMk cId="2839812581" sldId="286"/>
        </pc:sldMkLst>
        <pc:spChg chg="add mod">
          <ac:chgData name="Jonathan Woo" userId="b15c3f97-489f-4bf7-a997-f3d3bd6414b2" providerId="ADAL" clId="{AF7B8ACA-1E80-437E-8265-8A8F66D72DFC}" dt="2023-01-23T18:06:38.191" v="755" actId="20577"/>
          <ac:spMkLst>
            <pc:docMk/>
            <pc:sldMk cId="2839812581" sldId="286"/>
            <ac:spMk id="2" creationId="{F585FBCF-7848-4941-3DA0-DD12C423F811}"/>
          </ac:spMkLst>
        </pc:spChg>
        <pc:spChg chg="del">
          <ac:chgData name="Jonathan Woo" userId="b15c3f97-489f-4bf7-a997-f3d3bd6414b2" providerId="ADAL" clId="{AF7B8ACA-1E80-437E-8265-8A8F66D72DFC}" dt="2023-01-23T18:05:44.204" v="674" actId="478"/>
          <ac:spMkLst>
            <pc:docMk/>
            <pc:sldMk cId="2839812581" sldId="286"/>
            <ac:spMk id="6" creationId="{4585662B-E572-C436-9B49-4E5A8128EDE5}"/>
          </ac:spMkLst>
        </pc:spChg>
      </pc:sldChg>
      <pc:sldChg chg="modSp mod">
        <pc:chgData name="Jonathan Woo" userId="b15c3f97-489f-4bf7-a997-f3d3bd6414b2" providerId="ADAL" clId="{AF7B8ACA-1E80-437E-8265-8A8F66D72DFC}" dt="2023-01-23T18:01:58.605" v="662" actId="6549"/>
        <pc:sldMkLst>
          <pc:docMk/>
          <pc:sldMk cId="1532609376" sldId="287"/>
        </pc:sldMkLst>
        <pc:spChg chg="mod">
          <ac:chgData name="Jonathan Woo" userId="b15c3f97-489f-4bf7-a997-f3d3bd6414b2" providerId="ADAL" clId="{AF7B8ACA-1E80-437E-8265-8A8F66D72DFC}" dt="2023-01-23T18:01:58.605" v="662" actId="6549"/>
          <ac:spMkLst>
            <pc:docMk/>
            <pc:sldMk cId="1532609376" sldId="287"/>
            <ac:spMk id="2" creationId="{48ED2B7D-2533-51F8-64B5-B398CADFB2AB}"/>
          </ac:spMkLst>
        </pc:spChg>
      </pc:sldChg>
      <pc:sldChg chg="modSp add mod modNotesTx">
        <pc:chgData name="Jonathan Woo" userId="b15c3f97-489f-4bf7-a997-f3d3bd6414b2" providerId="ADAL" clId="{AF7B8ACA-1E80-437E-8265-8A8F66D72DFC}" dt="2023-01-23T18:07:01.715" v="781" actId="20577"/>
        <pc:sldMkLst>
          <pc:docMk/>
          <pc:sldMk cId="651590415" sldId="288"/>
        </pc:sldMkLst>
        <pc:spChg chg="mod">
          <ac:chgData name="Jonathan Woo" userId="b15c3f97-489f-4bf7-a997-f3d3bd6414b2" providerId="ADAL" clId="{AF7B8ACA-1E80-437E-8265-8A8F66D72DFC}" dt="2023-01-23T18:06:49.362" v="757" actId="255"/>
          <ac:spMkLst>
            <pc:docMk/>
            <pc:sldMk cId="651590415" sldId="288"/>
            <ac:spMk id="2" creationId="{9952A380-6910-4F4B-91DB-36FCA6DA1283}"/>
          </ac:spMkLst>
        </pc:spChg>
        <pc:spChg chg="mod">
          <ac:chgData name="Jonathan Woo" userId="b15c3f97-489f-4bf7-a997-f3d3bd6414b2" providerId="ADAL" clId="{AF7B8ACA-1E80-437E-8265-8A8F66D72DFC}" dt="2023-01-23T18:07:01.715" v="781" actId="20577"/>
          <ac:spMkLst>
            <pc:docMk/>
            <pc:sldMk cId="651590415" sldId="288"/>
            <ac:spMk id="3" creationId="{6EE39298-452C-F542-BC18-DF5D8638243C}"/>
          </ac:spMkLst>
        </pc:spChg>
      </pc:sldChg>
      <pc:sldChg chg="addSp delSp modSp add mod">
        <pc:chgData name="Jonathan Woo" userId="b15c3f97-489f-4bf7-a997-f3d3bd6414b2" providerId="ADAL" clId="{AF7B8ACA-1E80-437E-8265-8A8F66D72DFC}" dt="2023-01-23T18:00:54.967" v="611" actId="478"/>
        <pc:sldMkLst>
          <pc:docMk/>
          <pc:sldMk cId="4085302670" sldId="289"/>
        </pc:sldMkLst>
        <pc:spChg chg="del mod">
          <ac:chgData name="Jonathan Woo" userId="b15c3f97-489f-4bf7-a997-f3d3bd6414b2" providerId="ADAL" clId="{AF7B8ACA-1E80-437E-8265-8A8F66D72DFC}" dt="2023-01-23T18:00:52.623" v="610" actId="478"/>
          <ac:spMkLst>
            <pc:docMk/>
            <pc:sldMk cId="4085302670" sldId="289"/>
            <ac:spMk id="2" creationId="{9952A380-6910-4F4B-91DB-36FCA6DA1283}"/>
          </ac:spMkLst>
        </pc:spChg>
        <pc:spChg chg="mod">
          <ac:chgData name="Jonathan Woo" userId="b15c3f97-489f-4bf7-a997-f3d3bd6414b2" providerId="ADAL" clId="{AF7B8ACA-1E80-437E-8265-8A8F66D72DFC}" dt="2023-01-23T18:00:44.438" v="608" actId="20577"/>
          <ac:spMkLst>
            <pc:docMk/>
            <pc:sldMk cId="4085302670" sldId="289"/>
            <ac:spMk id="3" creationId="{6EE39298-452C-F542-BC18-DF5D8638243C}"/>
          </ac:spMkLst>
        </pc:spChg>
        <pc:spChg chg="add del mod">
          <ac:chgData name="Jonathan Woo" userId="b15c3f97-489f-4bf7-a997-f3d3bd6414b2" providerId="ADAL" clId="{AF7B8ACA-1E80-437E-8265-8A8F66D72DFC}" dt="2023-01-23T18:00:54.967" v="611" actId="478"/>
          <ac:spMkLst>
            <pc:docMk/>
            <pc:sldMk cId="4085302670" sldId="289"/>
            <ac:spMk id="5" creationId="{13E40C06-DC11-F897-5175-03B5508BA387}"/>
          </ac:spMkLst>
        </pc:spChg>
      </pc:sldChg>
    </pc:docChg>
  </pc:docChgLst>
  <pc:docChgLst>
    <pc:chgData name="Jonathan Woo" userId="b15c3f97-489f-4bf7-a997-f3d3bd6414b2" providerId="ADAL" clId="{1865E61D-3E75-4E19-A835-F792512D7ED6}"/>
    <pc:docChg chg="custSel modSld">
      <pc:chgData name="Jonathan Woo" userId="b15c3f97-489f-4bf7-a997-f3d3bd6414b2" providerId="ADAL" clId="{1865E61D-3E75-4E19-A835-F792512D7ED6}" dt="2023-01-27T00:38:21.348" v="88" actId="1076"/>
      <pc:docMkLst>
        <pc:docMk/>
      </pc:docMkLst>
      <pc:sldChg chg="addSp delSp modSp mod">
        <pc:chgData name="Jonathan Woo" userId="b15c3f97-489f-4bf7-a997-f3d3bd6414b2" providerId="ADAL" clId="{1865E61D-3E75-4E19-A835-F792512D7ED6}" dt="2023-01-27T00:38:21.348" v="88" actId="1076"/>
        <pc:sldMkLst>
          <pc:docMk/>
          <pc:sldMk cId="1539380289" sldId="266"/>
        </pc:sldMkLst>
        <pc:spChg chg="del mod">
          <ac:chgData name="Jonathan Woo" userId="b15c3f97-489f-4bf7-a997-f3d3bd6414b2" providerId="ADAL" clId="{1865E61D-3E75-4E19-A835-F792512D7ED6}" dt="2023-01-27T00:30:25.565" v="14" actId="478"/>
          <ac:spMkLst>
            <pc:docMk/>
            <pc:sldMk cId="1539380289" sldId="266"/>
            <ac:spMk id="2" creationId="{9952A380-6910-4F4B-91DB-36FCA6DA1283}"/>
          </ac:spMkLst>
        </pc:spChg>
        <pc:spChg chg="mod">
          <ac:chgData name="Jonathan Woo" userId="b15c3f97-489f-4bf7-a997-f3d3bd6414b2" providerId="ADAL" clId="{1865E61D-3E75-4E19-A835-F792512D7ED6}" dt="2023-01-27T00:30:31.573" v="34" actId="20577"/>
          <ac:spMkLst>
            <pc:docMk/>
            <pc:sldMk cId="1539380289" sldId="266"/>
            <ac:spMk id="3" creationId="{6EE39298-452C-F542-BC18-DF5D8638243C}"/>
          </ac:spMkLst>
        </pc:spChg>
        <pc:picChg chg="add del mod">
          <ac:chgData name="Jonathan Woo" userId="b15c3f97-489f-4bf7-a997-f3d3bd6414b2" providerId="ADAL" clId="{1865E61D-3E75-4E19-A835-F792512D7ED6}" dt="2023-01-27T00:36:36.294" v="51" actId="478"/>
          <ac:picMkLst>
            <pc:docMk/>
            <pc:sldMk cId="1539380289" sldId="266"/>
            <ac:picMk id="5" creationId="{0D557DDC-7496-58DF-7D49-1F7C0F8EC3F1}"/>
          </ac:picMkLst>
        </pc:picChg>
        <pc:picChg chg="add mod">
          <ac:chgData name="Jonathan Woo" userId="b15c3f97-489f-4bf7-a997-f3d3bd6414b2" providerId="ADAL" clId="{1865E61D-3E75-4E19-A835-F792512D7ED6}" dt="2023-01-27T00:38:03.069" v="82" actId="1076"/>
          <ac:picMkLst>
            <pc:docMk/>
            <pc:sldMk cId="1539380289" sldId="266"/>
            <ac:picMk id="7" creationId="{E89A0BA6-7844-3C44-3690-9EF6674F0D69}"/>
          </ac:picMkLst>
        </pc:picChg>
        <pc:picChg chg="add mod">
          <ac:chgData name="Jonathan Woo" userId="b15c3f97-489f-4bf7-a997-f3d3bd6414b2" providerId="ADAL" clId="{1865E61D-3E75-4E19-A835-F792512D7ED6}" dt="2023-01-27T00:38:01.429" v="81" actId="1076"/>
          <ac:picMkLst>
            <pc:docMk/>
            <pc:sldMk cId="1539380289" sldId="266"/>
            <ac:picMk id="9" creationId="{26D8E91D-17A5-0546-6903-0C13CA1F44ED}"/>
          </ac:picMkLst>
        </pc:picChg>
        <pc:picChg chg="add mod modCrop">
          <ac:chgData name="Jonathan Woo" userId="b15c3f97-489f-4bf7-a997-f3d3bd6414b2" providerId="ADAL" clId="{1865E61D-3E75-4E19-A835-F792512D7ED6}" dt="2023-01-27T00:37:59.919" v="80" actId="1076"/>
          <ac:picMkLst>
            <pc:docMk/>
            <pc:sldMk cId="1539380289" sldId="266"/>
            <ac:picMk id="11" creationId="{7B26FCF7-BBA7-7C8A-C124-17C7AB7B045B}"/>
          </ac:picMkLst>
        </pc:picChg>
        <pc:picChg chg="add mod ord">
          <ac:chgData name="Jonathan Woo" userId="b15c3f97-489f-4bf7-a997-f3d3bd6414b2" providerId="ADAL" clId="{1865E61D-3E75-4E19-A835-F792512D7ED6}" dt="2023-01-27T00:38:05.814" v="83" actId="1076"/>
          <ac:picMkLst>
            <pc:docMk/>
            <pc:sldMk cId="1539380289" sldId="266"/>
            <ac:picMk id="13" creationId="{36BE9764-850F-026D-6D71-57A0ECE932D3}"/>
          </ac:picMkLst>
        </pc:picChg>
        <pc:picChg chg="add mod">
          <ac:chgData name="Jonathan Woo" userId="b15c3f97-489f-4bf7-a997-f3d3bd6414b2" providerId="ADAL" clId="{1865E61D-3E75-4E19-A835-F792512D7ED6}" dt="2023-01-27T00:38:21.348" v="88" actId="1076"/>
          <ac:picMkLst>
            <pc:docMk/>
            <pc:sldMk cId="1539380289" sldId="266"/>
            <ac:picMk id="15" creationId="{496EFFB4-B4A7-1A52-FA45-DDBAE408C0BE}"/>
          </ac:picMkLst>
        </pc:picChg>
      </pc:sldChg>
      <pc:sldChg chg="modSp mod">
        <pc:chgData name="Jonathan Woo" userId="b15c3f97-489f-4bf7-a997-f3d3bd6414b2" providerId="ADAL" clId="{1865E61D-3E75-4E19-A835-F792512D7ED6}" dt="2023-01-27T00:29:04.961" v="12" actId="20577"/>
        <pc:sldMkLst>
          <pc:docMk/>
          <pc:sldMk cId="1989890025" sldId="273"/>
        </pc:sldMkLst>
        <pc:spChg chg="mod">
          <ac:chgData name="Jonathan Woo" userId="b15c3f97-489f-4bf7-a997-f3d3bd6414b2" providerId="ADAL" clId="{1865E61D-3E75-4E19-A835-F792512D7ED6}" dt="2023-01-27T00:29:04.961" v="12" actId="20577"/>
          <ac:spMkLst>
            <pc:docMk/>
            <pc:sldMk cId="1989890025" sldId="273"/>
            <ac:spMk id="4" creationId="{EADD5939-CA64-5A80-B50C-B11F25835051}"/>
          </ac:spMkLst>
        </pc:spChg>
      </pc:sldChg>
    </pc:docChg>
  </pc:docChgLst>
  <pc:docChgLst>
    <pc:chgData name="Matthew Nichols" userId="S::mnichols@hmbcity.com::0218d9fe-6a5d-4522-a1cc-7c39cb977bd4" providerId="AD" clId="Web-{63F577BC-A51A-D6CD-29F5-B324DCBF97E6}"/>
    <pc:docChg chg="addSld delSld modSld">
      <pc:chgData name="Matthew Nichols" userId="S::mnichols@hmbcity.com::0218d9fe-6a5d-4522-a1cc-7c39cb977bd4" providerId="AD" clId="Web-{63F577BC-A51A-D6CD-29F5-B324DCBF97E6}" dt="2023-01-24T18:59:59.505" v="59"/>
      <pc:docMkLst>
        <pc:docMk/>
      </pc:docMkLst>
      <pc:sldChg chg="addSp modSp">
        <pc:chgData name="Matthew Nichols" userId="S::mnichols@hmbcity.com::0218d9fe-6a5d-4522-a1cc-7c39cb977bd4" providerId="AD" clId="Web-{63F577BC-A51A-D6CD-29F5-B324DCBF97E6}" dt="2023-01-24T18:57:53.738" v="55" actId="1076"/>
        <pc:sldMkLst>
          <pc:docMk/>
          <pc:sldMk cId="2839812581" sldId="286"/>
        </pc:sldMkLst>
        <pc:spChg chg="mod">
          <ac:chgData name="Matthew Nichols" userId="S::mnichols@hmbcity.com::0218d9fe-6a5d-4522-a1cc-7c39cb977bd4" providerId="AD" clId="Web-{63F577BC-A51A-D6CD-29F5-B324DCBF97E6}" dt="2023-01-23T22:49:20.691" v="1" actId="20577"/>
          <ac:spMkLst>
            <pc:docMk/>
            <pc:sldMk cId="2839812581" sldId="286"/>
            <ac:spMk id="2" creationId="{F585FBCF-7848-4941-3DA0-DD12C423F811}"/>
          </ac:spMkLst>
        </pc:spChg>
        <pc:picChg chg="add mod">
          <ac:chgData name="Matthew Nichols" userId="S::mnichols@hmbcity.com::0218d9fe-6a5d-4522-a1cc-7c39cb977bd4" providerId="AD" clId="Web-{63F577BC-A51A-D6CD-29F5-B324DCBF97E6}" dt="2023-01-24T18:57:53.738" v="55" actId="1076"/>
          <ac:picMkLst>
            <pc:docMk/>
            <pc:sldMk cId="2839812581" sldId="286"/>
            <ac:picMk id="4" creationId="{1EF996D3-C96B-6AD1-6CF1-73C5B0687B30}"/>
          </ac:picMkLst>
        </pc:picChg>
      </pc:sldChg>
      <pc:sldChg chg="modSp del">
        <pc:chgData name="Matthew Nichols" userId="S::mnichols@hmbcity.com::0218d9fe-6a5d-4522-a1cc-7c39cb977bd4" providerId="AD" clId="Web-{63F577BC-A51A-D6CD-29F5-B324DCBF97E6}" dt="2023-01-24T18:28:54.405" v="30"/>
        <pc:sldMkLst>
          <pc:docMk/>
          <pc:sldMk cId="651590415" sldId="288"/>
        </pc:sldMkLst>
        <pc:spChg chg="mod">
          <ac:chgData name="Matthew Nichols" userId="S::mnichols@hmbcity.com::0218d9fe-6a5d-4522-a1cc-7c39cb977bd4" providerId="AD" clId="Web-{63F577BC-A51A-D6CD-29F5-B324DCBF97E6}" dt="2023-01-24T17:11:17.460" v="29" actId="20577"/>
          <ac:spMkLst>
            <pc:docMk/>
            <pc:sldMk cId="651590415" sldId="288"/>
            <ac:spMk id="2" creationId="{9952A380-6910-4F4B-91DB-36FCA6DA1283}"/>
          </ac:spMkLst>
        </pc:spChg>
      </pc:sldChg>
      <pc:sldChg chg="addSp modSp">
        <pc:chgData name="Matthew Nichols" userId="S::mnichols@hmbcity.com::0218d9fe-6a5d-4522-a1cc-7c39cb977bd4" providerId="AD" clId="Web-{63F577BC-A51A-D6CD-29F5-B324DCBF97E6}" dt="2023-01-24T18:33:30.677" v="47" actId="14100"/>
        <pc:sldMkLst>
          <pc:docMk/>
          <pc:sldMk cId="4085302670" sldId="289"/>
        </pc:sldMkLst>
        <pc:picChg chg="add mod">
          <ac:chgData name="Matthew Nichols" userId="S::mnichols@hmbcity.com::0218d9fe-6a5d-4522-a1cc-7c39cb977bd4" providerId="AD" clId="Web-{63F577BC-A51A-D6CD-29F5-B324DCBF97E6}" dt="2023-01-23T22:57:23.294" v="7" actId="1076"/>
          <ac:picMkLst>
            <pc:docMk/>
            <pc:sldMk cId="4085302670" sldId="289"/>
            <ac:picMk id="2" creationId="{AFA04D50-925A-BA28-9778-1375AFB5910B}"/>
          </ac:picMkLst>
        </pc:picChg>
        <pc:picChg chg="add mod">
          <ac:chgData name="Matthew Nichols" userId="S::mnichols@hmbcity.com::0218d9fe-6a5d-4522-a1cc-7c39cb977bd4" providerId="AD" clId="Web-{63F577BC-A51A-D6CD-29F5-B324DCBF97E6}" dt="2023-01-23T22:57:31.716" v="8" actId="1076"/>
          <ac:picMkLst>
            <pc:docMk/>
            <pc:sldMk cId="4085302670" sldId="289"/>
            <ac:picMk id="4" creationId="{24DF2C8A-07E3-05E3-0DD8-58D95A55B620}"/>
          </ac:picMkLst>
        </pc:picChg>
        <pc:picChg chg="add mod">
          <ac:chgData name="Matthew Nichols" userId="S::mnichols@hmbcity.com::0218d9fe-6a5d-4522-a1cc-7c39cb977bd4" providerId="AD" clId="Web-{63F577BC-A51A-D6CD-29F5-B324DCBF97E6}" dt="2023-01-24T18:33:30.677" v="47" actId="14100"/>
          <ac:picMkLst>
            <pc:docMk/>
            <pc:sldMk cId="4085302670" sldId="289"/>
            <ac:picMk id="5" creationId="{EBB68BE3-1422-4D3A-C1C4-B78A2A093AE2}"/>
          </ac:picMkLst>
        </pc:picChg>
      </pc:sldChg>
      <pc:sldChg chg="modSp add replId">
        <pc:chgData name="Matthew Nichols" userId="S::mnichols@hmbcity.com::0218d9fe-6a5d-4522-a1cc-7c39cb977bd4" providerId="AD" clId="Web-{63F577BC-A51A-D6CD-29F5-B324DCBF97E6}" dt="2023-01-24T18:57:23.285" v="53" actId="20577"/>
        <pc:sldMkLst>
          <pc:docMk/>
          <pc:sldMk cId="197876727" sldId="290"/>
        </pc:sldMkLst>
        <pc:spChg chg="mod">
          <ac:chgData name="Matthew Nichols" userId="S::mnichols@hmbcity.com::0218d9fe-6a5d-4522-a1cc-7c39cb977bd4" providerId="AD" clId="Web-{63F577BC-A51A-D6CD-29F5-B324DCBF97E6}" dt="2023-01-24T16:59:39.015" v="22" actId="20577"/>
          <ac:spMkLst>
            <pc:docMk/>
            <pc:sldMk cId="197876727" sldId="290"/>
            <ac:spMk id="2" creationId="{9952A380-6910-4F4B-91DB-36FCA6DA1283}"/>
          </ac:spMkLst>
        </pc:spChg>
        <pc:spChg chg="mod">
          <ac:chgData name="Matthew Nichols" userId="S::mnichols@hmbcity.com::0218d9fe-6a5d-4522-a1cc-7c39cb977bd4" providerId="AD" clId="Web-{63F577BC-A51A-D6CD-29F5-B324DCBF97E6}" dt="2023-01-24T18:57:23.285" v="53" actId="20577"/>
          <ac:spMkLst>
            <pc:docMk/>
            <pc:sldMk cId="197876727" sldId="290"/>
            <ac:spMk id="3" creationId="{6EE39298-452C-F542-BC18-DF5D8638243C}"/>
          </ac:spMkLst>
        </pc:spChg>
      </pc:sldChg>
      <pc:sldChg chg="modSp add del replId">
        <pc:chgData name="Matthew Nichols" userId="S::mnichols@hmbcity.com::0218d9fe-6a5d-4522-a1cc-7c39cb977bd4" providerId="AD" clId="Web-{63F577BC-A51A-D6CD-29F5-B324DCBF97E6}" dt="2023-01-24T16:59:12.717" v="17"/>
        <pc:sldMkLst>
          <pc:docMk/>
          <pc:sldMk cId="3630931034" sldId="290"/>
        </pc:sldMkLst>
        <pc:spChg chg="mod">
          <ac:chgData name="Matthew Nichols" userId="S::mnichols@hmbcity.com::0218d9fe-6a5d-4522-a1cc-7c39cb977bd4" providerId="AD" clId="Web-{63F577BC-A51A-D6CD-29F5-B324DCBF97E6}" dt="2023-01-24T16:59:03.077" v="16" actId="20577"/>
          <ac:spMkLst>
            <pc:docMk/>
            <pc:sldMk cId="3630931034" sldId="290"/>
            <ac:spMk id="2" creationId="{9952A380-6910-4F4B-91DB-36FCA6DA1283}"/>
          </ac:spMkLst>
        </pc:spChg>
      </pc:sldChg>
      <pc:sldChg chg="addSp delSp modSp add replId">
        <pc:chgData name="Matthew Nichols" userId="S::mnichols@hmbcity.com::0218d9fe-6a5d-4522-a1cc-7c39cb977bd4" providerId="AD" clId="Web-{63F577BC-A51A-D6CD-29F5-B324DCBF97E6}" dt="2023-01-24T18:59:59.505" v="59"/>
        <pc:sldMkLst>
          <pc:docMk/>
          <pc:sldMk cId="3630356692" sldId="291"/>
        </pc:sldMkLst>
        <pc:picChg chg="add del mod">
          <ac:chgData name="Matthew Nichols" userId="S::mnichols@hmbcity.com::0218d9fe-6a5d-4522-a1cc-7c39cb977bd4" providerId="AD" clId="Web-{63F577BC-A51A-D6CD-29F5-B324DCBF97E6}" dt="2023-01-24T18:59:59.505" v="59"/>
          <ac:picMkLst>
            <pc:docMk/>
            <pc:sldMk cId="3630356692" sldId="291"/>
            <ac:picMk id="6" creationId="{97B363F1-B064-99E7-5ED9-496FA35BF625}"/>
          </ac:picMkLst>
        </pc:picChg>
      </pc:sldChg>
    </pc:docChg>
  </pc:docChgLst>
  <pc:docChgLst>
    <pc:chgData name="Matthew Nichols" userId="S::mnichols@hmbcity.com::0218d9fe-6a5d-4522-a1cc-7c39cb977bd4" providerId="AD" clId="Web-{876A1CF5-5472-19A1-E77F-0035DF7C15F9}"/>
    <pc:docChg chg="">
      <pc:chgData name="Matthew Nichols" userId="S::mnichols@hmbcity.com::0218d9fe-6a5d-4522-a1cc-7c39cb977bd4" providerId="AD" clId="Web-{876A1CF5-5472-19A1-E77F-0035DF7C15F9}" dt="2023-01-26T18:45:43.105" v="0"/>
      <pc:docMkLst>
        <pc:docMk/>
      </pc:docMkLst>
      <pc:sldChg chg="delCm">
        <pc:chgData name="Matthew Nichols" userId="S::mnichols@hmbcity.com::0218d9fe-6a5d-4522-a1cc-7c39cb977bd4" providerId="AD" clId="Web-{876A1CF5-5472-19A1-E77F-0035DF7C15F9}" dt="2023-01-26T18:45:43.105" v="0"/>
        <pc:sldMkLst>
          <pc:docMk/>
          <pc:sldMk cId="197876727" sldId="290"/>
        </pc:sldMkLst>
      </pc:sldChg>
    </pc:docChg>
  </pc:docChgLst>
  <pc:docChgLst>
    <pc:chgData name="Matthew Nichols" userId="S::mnichols@hmbcity.com::0218d9fe-6a5d-4522-a1cc-7c39cb977bd4" providerId="AD" clId="Web-{A9AD744F-C550-7B4B-8829-BA49953ED9DF}"/>
    <pc:docChg chg="addSld delSld modSld">
      <pc:chgData name="Matthew Nichols" userId="S::mnichols@hmbcity.com::0218d9fe-6a5d-4522-a1cc-7c39cb977bd4" providerId="AD" clId="Web-{A9AD744F-C550-7B4B-8829-BA49953ED9DF}" dt="2023-01-24T19:17:17.891" v="59"/>
      <pc:docMkLst>
        <pc:docMk/>
      </pc:docMkLst>
      <pc:sldChg chg="addSp delSp modSp">
        <pc:chgData name="Matthew Nichols" userId="S::mnichols@hmbcity.com::0218d9fe-6a5d-4522-a1cc-7c39cb977bd4" providerId="AD" clId="Web-{A9AD744F-C550-7B4B-8829-BA49953ED9DF}" dt="2023-01-24T19:09:25.838" v="33" actId="1076"/>
        <pc:sldMkLst>
          <pc:docMk/>
          <pc:sldMk cId="3151123831" sldId="275"/>
        </pc:sldMkLst>
        <pc:spChg chg="del mod">
          <ac:chgData name="Matthew Nichols" userId="S::mnichols@hmbcity.com::0218d9fe-6a5d-4522-a1cc-7c39cb977bd4" providerId="AD" clId="Web-{A9AD744F-C550-7B4B-8829-BA49953ED9DF}" dt="2023-01-24T19:07:27.993" v="1"/>
          <ac:spMkLst>
            <pc:docMk/>
            <pc:sldMk cId="3151123831" sldId="275"/>
            <ac:spMk id="2" creationId="{9FF1281D-441C-7374-9AB1-9F147A29810C}"/>
          </ac:spMkLst>
        </pc:spChg>
        <pc:spChg chg="mod">
          <ac:chgData name="Matthew Nichols" userId="S::mnichols@hmbcity.com::0218d9fe-6a5d-4522-a1cc-7c39cb977bd4" providerId="AD" clId="Web-{A9AD744F-C550-7B4B-8829-BA49953ED9DF}" dt="2023-01-24T19:07:49.274" v="8" actId="20577"/>
          <ac:spMkLst>
            <pc:docMk/>
            <pc:sldMk cId="3151123831" sldId="275"/>
            <ac:spMk id="3" creationId="{150910D6-A40A-45E3-EC86-BDF9A290CDCF}"/>
          </ac:spMkLst>
        </pc:spChg>
        <pc:spChg chg="add del mod">
          <ac:chgData name="Matthew Nichols" userId="S::mnichols@hmbcity.com::0218d9fe-6a5d-4522-a1cc-7c39cb977bd4" providerId="AD" clId="Web-{A9AD744F-C550-7B4B-8829-BA49953ED9DF}" dt="2023-01-24T19:08:19.868" v="21"/>
          <ac:spMkLst>
            <pc:docMk/>
            <pc:sldMk cId="3151123831" sldId="275"/>
            <ac:spMk id="10" creationId="{8C9C24D3-85ED-9B27-7ECF-9772CEAE20EA}"/>
          </ac:spMkLst>
        </pc:spChg>
        <pc:picChg chg="add del mod">
          <ac:chgData name="Matthew Nichols" userId="S::mnichols@hmbcity.com::0218d9fe-6a5d-4522-a1cc-7c39cb977bd4" providerId="AD" clId="Web-{A9AD744F-C550-7B4B-8829-BA49953ED9DF}" dt="2023-01-24T19:08:16.040" v="17"/>
          <ac:picMkLst>
            <pc:docMk/>
            <pc:sldMk cId="3151123831" sldId="275"/>
            <ac:picMk id="5" creationId="{AA7601ED-690B-C671-9CD4-65769E2874AB}"/>
          </ac:picMkLst>
        </pc:picChg>
        <pc:picChg chg="add del mod">
          <ac:chgData name="Matthew Nichols" userId="S::mnichols@hmbcity.com::0218d9fe-6a5d-4522-a1cc-7c39cb977bd4" providerId="AD" clId="Web-{A9AD744F-C550-7B4B-8829-BA49953ED9DF}" dt="2023-01-24T19:08:15.431" v="16"/>
          <ac:picMkLst>
            <pc:docMk/>
            <pc:sldMk cId="3151123831" sldId="275"/>
            <ac:picMk id="7" creationId="{6CF2C822-6FCB-7788-7F1D-468534D68AF3}"/>
          </ac:picMkLst>
        </pc:picChg>
        <pc:picChg chg="add del mod">
          <ac:chgData name="Matthew Nichols" userId="S::mnichols@hmbcity.com::0218d9fe-6a5d-4522-a1cc-7c39cb977bd4" providerId="AD" clId="Web-{A9AD744F-C550-7B4B-8829-BA49953ED9DF}" dt="2023-01-24T19:08:14.806" v="15"/>
          <ac:picMkLst>
            <pc:docMk/>
            <pc:sldMk cId="3151123831" sldId="275"/>
            <ac:picMk id="9" creationId="{16B7CB71-3895-C5AD-AD64-021AFD20760D}"/>
          </ac:picMkLst>
        </pc:picChg>
        <pc:picChg chg="add mod">
          <ac:chgData name="Matthew Nichols" userId="S::mnichols@hmbcity.com::0218d9fe-6a5d-4522-a1cc-7c39cb977bd4" providerId="AD" clId="Web-{A9AD744F-C550-7B4B-8829-BA49953ED9DF}" dt="2023-01-24T19:09:10.994" v="30" actId="14100"/>
          <ac:picMkLst>
            <pc:docMk/>
            <pc:sldMk cId="3151123831" sldId="275"/>
            <ac:picMk id="12" creationId="{9AB18D46-E5B5-816C-CDFF-DDFC9DF3F162}"/>
          </ac:picMkLst>
        </pc:picChg>
        <pc:picChg chg="add mod">
          <ac:chgData name="Matthew Nichols" userId="S::mnichols@hmbcity.com::0218d9fe-6a5d-4522-a1cc-7c39cb977bd4" providerId="AD" clId="Web-{A9AD744F-C550-7B4B-8829-BA49953ED9DF}" dt="2023-01-24T19:09:25.838" v="33" actId="1076"/>
          <ac:picMkLst>
            <pc:docMk/>
            <pc:sldMk cId="3151123831" sldId="275"/>
            <ac:picMk id="14" creationId="{BDCFE790-6366-9D3F-0669-8E4D821B2EF8}"/>
          </ac:picMkLst>
        </pc:picChg>
        <pc:picChg chg="add mod">
          <ac:chgData name="Matthew Nichols" userId="S::mnichols@hmbcity.com::0218d9fe-6a5d-4522-a1cc-7c39cb977bd4" providerId="AD" clId="Web-{A9AD744F-C550-7B4B-8829-BA49953ED9DF}" dt="2023-01-24T19:09:11.041" v="31" actId="14100"/>
          <ac:picMkLst>
            <pc:docMk/>
            <pc:sldMk cId="3151123831" sldId="275"/>
            <ac:picMk id="16" creationId="{B9D7533B-8E2D-496C-5134-E3A9D52CFDEE}"/>
          </ac:picMkLst>
        </pc:picChg>
      </pc:sldChg>
      <pc:sldChg chg="del">
        <pc:chgData name="Matthew Nichols" userId="S::mnichols@hmbcity.com::0218d9fe-6a5d-4522-a1cc-7c39cb977bd4" providerId="AD" clId="Web-{A9AD744F-C550-7B4B-8829-BA49953ED9DF}" dt="2023-01-24T19:17:17.891" v="59"/>
        <pc:sldMkLst>
          <pc:docMk/>
          <pc:sldMk cId="4085302670" sldId="289"/>
        </pc:sldMkLst>
      </pc:sldChg>
      <pc:sldChg chg="modSp">
        <pc:chgData name="Matthew Nichols" userId="S::mnichols@hmbcity.com::0218d9fe-6a5d-4522-a1cc-7c39cb977bd4" providerId="AD" clId="Web-{A9AD744F-C550-7B4B-8829-BA49953ED9DF}" dt="2023-01-24T19:10:15.745" v="36" actId="20577"/>
        <pc:sldMkLst>
          <pc:docMk/>
          <pc:sldMk cId="197876727" sldId="290"/>
        </pc:sldMkLst>
        <pc:spChg chg="mod">
          <ac:chgData name="Matthew Nichols" userId="S::mnichols@hmbcity.com::0218d9fe-6a5d-4522-a1cc-7c39cb977bd4" providerId="AD" clId="Web-{A9AD744F-C550-7B4B-8829-BA49953ED9DF}" dt="2023-01-24T19:10:15.745" v="36" actId="20577"/>
          <ac:spMkLst>
            <pc:docMk/>
            <pc:sldMk cId="197876727" sldId="290"/>
            <ac:spMk id="3" creationId="{6EE39298-452C-F542-BC18-DF5D8638243C}"/>
          </ac:spMkLst>
        </pc:spChg>
      </pc:sldChg>
      <pc:sldChg chg="addSp delSp modSp add del replId">
        <pc:chgData name="Matthew Nichols" userId="S::mnichols@hmbcity.com::0218d9fe-6a5d-4522-a1cc-7c39cb977bd4" providerId="AD" clId="Web-{A9AD744F-C550-7B4B-8829-BA49953ED9DF}" dt="2023-01-24T19:17:12.844" v="58"/>
        <pc:sldMkLst>
          <pc:docMk/>
          <pc:sldMk cId="1162528105" sldId="291"/>
        </pc:sldMkLst>
        <pc:picChg chg="add mod">
          <ac:chgData name="Matthew Nichols" userId="S::mnichols@hmbcity.com::0218d9fe-6a5d-4522-a1cc-7c39cb977bd4" providerId="AD" clId="Web-{A9AD744F-C550-7B4B-8829-BA49953ED9DF}" dt="2023-01-24T19:16:33.313" v="57" actId="1076"/>
          <ac:picMkLst>
            <pc:docMk/>
            <pc:sldMk cId="1162528105" sldId="291"/>
            <ac:picMk id="2" creationId="{3FD93AC5-EFD6-8600-8B98-B04171193578}"/>
          </ac:picMkLst>
        </pc:picChg>
        <pc:picChg chg="add mod">
          <ac:chgData name="Matthew Nichols" userId="S::mnichols@hmbcity.com::0218d9fe-6a5d-4522-a1cc-7c39cb977bd4" providerId="AD" clId="Web-{A9AD744F-C550-7B4B-8829-BA49953ED9DF}" dt="2023-01-24T19:16:27.734" v="55" actId="1076"/>
          <ac:picMkLst>
            <pc:docMk/>
            <pc:sldMk cId="1162528105" sldId="291"/>
            <ac:picMk id="4" creationId="{5D871887-2542-AC42-AE5D-C135149BADC8}"/>
          </ac:picMkLst>
        </pc:picChg>
        <pc:picChg chg="add mod">
          <ac:chgData name="Matthew Nichols" userId="S::mnichols@hmbcity.com::0218d9fe-6a5d-4522-a1cc-7c39cb977bd4" providerId="AD" clId="Web-{A9AD744F-C550-7B4B-8829-BA49953ED9DF}" dt="2023-01-24T19:16:17.641" v="53" actId="14100"/>
          <ac:picMkLst>
            <pc:docMk/>
            <pc:sldMk cId="1162528105" sldId="291"/>
            <ac:picMk id="5" creationId="{6783EFF4-4D5F-71C2-5F7C-BB8C2057B90B}"/>
          </ac:picMkLst>
        </pc:picChg>
        <pc:picChg chg="del">
          <ac:chgData name="Matthew Nichols" userId="S::mnichols@hmbcity.com::0218d9fe-6a5d-4522-a1cc-7c39cb977bd4" providerId="AD" clId="Web-{A9AD744F-C550-7B4B-8829-BA49953ED9DF}" dt="2023-01-24T19:15:11.515" v="38"/>
          <ac:picMkLst>
            <pc:docMk/>
            <pc:sldMk cId="1162528105" sldId="291"/>
            <ac:picMk id="12" creationId="{9AB18D46-E5B5-816C-CDFF-DDFC9DF3F162}"/>
          </ac:picMkLst>
        </pc:picChg>
        <pc:picChg chg="del">
          <ac:chgData name="Matthew Nichols" userId="S::mnichols@hmbcity.com::0218d9fe-6a5d-4522-a1cc-7c39cb977bd4" providerId="AD" clId="Web-{A9AD744F-C550-7B4B-8829-BA49953ED9DF}" dt="2023-01-24T19:15:12.249" v="39"/>
          <ac:picMkLst>
            <pc:docMk/>
            <pc:sldMk cId="1162528105" sldId="291"/>
            <ac:picMk id="14" creationId="{BDCFE790-6366-9D3F-0669-8E4D821B2EF8}"/>
          </ac:picMkLst>
        </pc:picChg>
        <pc:picChg chg="del">
          <ac:chgData name="Matthew Nichols" userId="S::mnichols@hmbcity.com::0218d9fe-6a5d-4522-a1cc-7c39cb977bd4" providerId="AD" clId="Web-{A9AD744F-C550-7B4B-8829-BA49953ED9DF}" dt="2023-01-24T19:15:12.952" v="40"/>
          <ac:picMkLst>
            <pc:docMk/>
            <pc:sldMk cId="1162528105" sldId="291"/>
            <ac:picMk id="16" creationId="{B9D7533B-8E2D-496C-5134-E3A9D52CFDEE}"/>
          </ac:picMkLst>
        </pc:picChg>
      </pc:sldChg>
      <pc:sldChg chg="del">
        <pc:chgData name="Matthew Nichols" userId="S::mnichols@hmbcity.com::0218d9fe-6a5d-4522-a1cc-7c39cb977bd4" providerId="AD" clId="Web-{A9AD744F-C550-7B4B-8829-BA49953ED9DF}" dt="2023-01-24T19:10:04.182" v="34"/>
        <pc:sldMkLst>
          <pc:docMk/>
          <pc:sldMk cId="3630356692" sldId="291"/>
        </pc:sldMkLst>
      </pc:sldChg>
    </pc:docChg>
  </pc:docChgLst>
  <pc:docChgLst>
    <pc:chgData name="Jonathan Woo" userId="b15c3f97-489f-4bf7-a997-f3d3bd6414b2" providerId="ADAL" clId="{408B0F8C-ACF4-4DC1-A67E-1E0CB40DA663}"/>
    <pc:docChg chg="undo redo custSel addSld delSld modSld">
      <pc:chgData name="Jonathan Woo" userId="b15c3f97-489f-4bf7-a997-f3d3bd6414b2" providerId="ADAL" clId="{408B0F8C-ACF4-4DC1-A67E-1E0CB40DA663}" dt="2023-01-27T02:34:36.259" v="628" actId="1076"/>
      <pc:docMkLst>
        <pc:docMk/>
      </pc:docMkLst>
      <pc:sldChg chg="modSp mod">
        <pc:chgData name="Jonathan Woo" userId="b15c3f97-489f-4bf7-a997-f3d3bd6414b2" providerId="ADAL" clId="{408B0F8C-ACF4-4DC1-A67E-1E0CB40DA663}" dt="2023-01-27T01:51:28.143" v="446" actId="20577"/>
        <pc:sldMkLst>
          <pc:docMk/>
          <pc:sldMk cId="1539380289" sldId="266"/>
        </pc:sldMkLst>
        <pc:spChg chg="mod">
          <ac:chgData name="Jonathan Woo" userId="b15c3f97-489f-4bf7-a997-f3d3bd6414b2" providerId="ADAL" clId="{408B0F8C-ACF4-4DC1-A67E-1E0CB40DA663}" dt="2023-01-27T01:51:28.143" v="446" actId="20577"/>
          <ac:spMkLst>
            <pc:docMk/>
            <pc:sldMk cId="1539380289" sldId="266"/>
            <ac:spMk id="3" creationId="{6EE39298-452C-F542-BC18-DF5D8638243C}"/>
          </ac:spMkLst>
        </pc:spChg>
      </pc:sldChg>
      <pc:sldChg chg="modSp mod">
        <pc:chgData name="Jonathan Woo" userId="b15c3f97-489f-4bf7-a997-f3d3bd6414b2" providerId="ADAL" clId="{408B0F8C-ACF4-4DC1-A67E-1E0CB40DA663}" dt="2023-01-27T01:50:56.849" v="433" actId="20577"/>
        <pc:sldMkLst>
          <pc:docMk/>
          <pc:sldMk cId="1989890025" sldId="273"/>
        </pc:sldMkLst>
        <pc:spChg chg="mod">
          <ac:chgData name="Jonathan Woo" userId="b15c3f97-489f-4bf7-a997-f3d3bd6414b2" providerId="ADAL" clId="{408B0F8C-ACF4-4DC1-A67E-1E0CB40DA663}" dt="2023-01-27T01:50:56.849" v="433" actId="20577"/>
          <ac:spMkLst>
            <pc:docMk/>
            <pc:sldMk cId="1989890025" sldId="273"/>
            <ac:spMk id="4" creationId="{EADD5939-CA64-5A80-B50C-B11F25835051}"/>
          </ac:spMkLst>
        </pc:spChg>
      </pc:sldChg>
      <pc:sldChg chg="del">
        <pc:chgData name="Jonathan Woo" userId="b15c3f97-489f-4bf7-a997-f3d3bd6414b2" providerId="ADAL" clId="{408B0F8C-ACF4-4DC1-A67E-1E0CB40DA663}" dt="2023-01-27T00:38:59.335" v="0" actId="47"/>
        <pc:sldMkLst>
          <pc:docMk/>
          <pc:sldMk cId="3151123831" sldId="275"/>
        </pc:sldMkLst>
      </pc:sldChg>
      <pc:sldChg chg="delSp modSp mod">
        <pc:chgData name="Jonathan Woo" userId="b15c3f97-489f-4bf7-a997-f3d3bd6414b2" providerId="ADAL" clId="{408B0F8C-ACF4-4DC1-A67E-1E0CB40DA663}" dt="2023-01-27T00:39:15.429" v="8" actId="1076"/>
        <pc:sldMkLst>
          <pc:docMk/>
          <pc:sldMk cId="2839812581" sldId="286"/>
        </pc:sldMkLst>
        <pc:spChg chg="del">
          <ac:chgData name="Jonathan Woo" userId="b15c3f97-489f-4bf7-a997-f3d3bd6414b2" providerId="ADAL" clId="{408B0F8C-ACF4-4DC1-A67E-1E0CB40DA663}" dt="2023-01-27T00:39:12.224" v="7" actId="478"/>
          <ac:spMkLst>
            <pc:docMk/>
            <pc:sldMk cId="2839812581" sldId="286"/>
            <ac:spMk id="2" creationId="{F585FBCF-7848-4941-3DA0-DD12C423F811}"/>
          </ac:spMkLst>
        </pc:spChg>
        <pc:spChg chg="mod">
          <ac:chgData name="Jonathan Woo" userId="b15c3f97-489f-4bf7-a997-f3d3bd6414b2" providerId="ADAL" clId="{408B0F8C-ACF4-4DC1-A67E-1E0CB40DA663}" dt="2023-01-27T00:39:15.429" v="8" actId="1076"/>
          <ac:spMkLst>
            <pc:docMk/>
            <pc:sldMk cId="2839812581" sldId="286"/>
            <ac:spMk id="5" creationId="{6FDEBBC5-1432-D65E-009B-BBE3EBD68A5B}"/>
          </ac:spMkLst>
        </pc:spChg>
        <pc:spChg chg="del">
          <ac:chgData name="Jonathan Woo" userId="b15c3f97-489f-4bf7-a997-f3d3bd6414b2" providerId="ADAL" clId="{408B0F8C-ACF4-4DC1-A67E-1E0CB40DA663}" dt="2023-01-27T00:39:10.966" v="6" actId="478"/>
          <ac:spMkLst>
            <pc:docMk/>
            <pc:sldMk cId="2839812581" sldId="286"/>
            <ac:spMk id="7" creationId="{9B98AD5D-C0CD-D65E-252F-E3A8D1ED4690}"/>
          </ac:spMkLst>
        </pc:spChg>
        <pc:picChg chg="del">
          <ac:chgData name="Jonathan Woo" userId="b15c3f97-489f-4bf7-a997-f3d3bd6414b2" providerId="ADAL" clId="{408B0F8C-ACF4-4DC1-A67E-1E0CB40DA663}" dt="2023-01-27T00:39:08.728" v="5" actId="478"/>
          <ac:picMkLst>
            <pc:docMk/>
            <pc:sldMk cId="2839812581" sldId="286"/>
            <ac:picMk id="4" creationId="{1EF996D3-C96B-6AD1-6CF1-73C5B0687B30}"/>
          </ac:picMkLst>
        </pc:picChg>
      </pc:sldChg>
      <pc:sldChg chg="del">
        <pc:chgData name="Jonathan Woo" userId="b15c3f97-489f-4bf7-a997-f3d3bd6414b2" providerId="ADAL" clId="{408B0F8C-ACF4-4DC1-A67E-1E0CB40DA663}" dt="2023-01-27T00:38:59.335" v="0" actId="47"/>
        <pc:sldMkLst>
          <pc:docMk/>
          <pc:sldMk cId="1532609376" sldId="287"/>
        </pc:sldMkLst>
      </pc:sldChg>
      <pc:sldChg chg="addSp delSp modSp add mod">
        <pc:chgData name="Jonathan Woo" userId="b15c3f97-489f-4bf7-a997-f3d3bd6414b2" providerId="ADAL" clId="{408B0F8C-ACF4-4DC1-A67E-1E0CB40DA663}" dt="2023-01-27T00:42:25.840" v="123" actId="14100"/>
        <pc:sldMkLst>
          <pc:docMk/>
          <pc:sldMk cId="3671570384" sldId="287"/>
        </pc:sldMkLst>
        <pc:spChg chg="mod">
          <ac:chgData name="Jonathan Woo" userId="b15c3f97-489f-4bf7-a997-f3d3bd6414b2" providerId="ADAL" clId="{408B0F8C-ACF4-4DC1-A67E-1E0CB40DA663}" dt="2023-01-27T00:39:56.726" v="92" actId="20577"/>
          <ac:spMkLst>
            <pc:docMk/>
            <pc:sldMk cId="3671570384" sldId="287"/>
            <ac:spMk id="3" creationId="{6EE39298-452C-F542-BC18-DF5D8638243C}"/>
          </ac:spMkLst>
        </pc:spChg>
        <pc:picChg chg="add mod">
          <ac:chgData name="Jonathan Woo" userId="b15c3f97-489f-4bf7-a997-f3d3bd6414b2" providerId="ADAL" clId="{408B0F8C-ACF4-4DC1-A67E-1E0CB40DA663}" dt="2023-01-27T00:40:46.222" v="103" actId="14100"/>
          <ac:picMkLst>
            <pc:docMk/>
            <pc:sldMk cId="3671570384" sldId="287"/>
            <ac:picMk id="4" creationId="{7F6A9D98-582F-AF07-77A6-2B193B007ED6}"/>
          </ac:picMkLst>
        </pc:picChg>
        <pc:picChg chg="add mod">
          <ac:chgData name="Jonathan Woo" userId="b15c3f97-489f-4bf7-a997-f3d3bd6414b2" providerId="ADAL" clId="{408B0F8C-ACF4-4DC1-A67E-1E0CB40DA663}" dt="2023-01-27T00:41:09.752" v="118" actId="1076"/>
          <ac:picMkLst>
            <pc:docMk/>
            <pc:sldMk cId="3671570384" sldId="287"/>
            <ac:picMk id="6" creationId="{2C25C250-907D-9C7C-88BC-33F7B9960CE5}"/>
          </ac:picMkLst>
        </pc:picChg>
        <pc:picChg chg="del">
          <ac:chgData name="Jonathan Woo" userId="b15c3f97-489f-4bf7-a997-f3d3bd6414b2" providerId="ADAL" clId="{408B0F8C-ACF4-4DC1-A67E-1E0CB40DA663}" dt="2023-01-27T00:40:00.527" v="95" actId="478"/>
          <ac:picMkLst>
            <pc:docMk/>
            <pc:sldMk cId="3671570384" sldId="287"/>
            <ac:picMk id="7" creationId="{E89A0BA6-7844-3C44-3690-9EF6674F0D69}"/>
          </ac:picMkLst>
        </pc:picChg>
        <pc:picChg chg="del">
          <ac:chgData name="Jonathan Woo" userId="b15c3f97-489f-4bf7-a997-f3d3bd6414b2" providerId="ADAL" clId="{408B0F8C-ACF4-4DC1-A67E-1E0CB40DA663}" dt="2023-01-27T00:40:00.046" v="94" actId="478"/>
          <ac:picMkLst>
            <pc:docMk/>
            <pc:sldMk cId="3671570384" sldId="287"/>
            <ac:picMk id="9" creationId="{26D8E91D-17A5-0546-6903-0C13CA1F44ED}"/>
          </ac:picMkLst>
        </pc:picChg>
        <pc:picChg chg="add mod">
          <ac:chgData name="Jonathan Woo" userId="b15c3f97-489f-4bf7-a997-f3d3bd6414b2" providerId="ADAL" clId="{408B0F8C-ACF4-4DC1-A67E-1E0CB40DA663}" dt="2023-01-27T00:41:10.985" v="119" actId="1076"/>
          <ac:picMkLst>
            <pc:docMk/>
            <pc:sldMk cId="3671570384" sldId="287"/>
            <ac:picMk id="10" creationId="{CFA4D5BC-769A-8044-58AB-58ACC1614493}"/>
          </ac:picMkLst>
        </pc:picChg>
        <pc:picChg chg="del mod">
          <ac:chgData name="Jonathan Woo" userId="b15c3f97-489f-4bf7-a997-f3d3bd6414b2" providerId="ADAL" clId="{408B0F8C-ACF4-4DC1-A67E-1E0CB40DA663}" dt="2023-01-27T00:40:02.966" v="99" actId="478"/>
          <ac:picMkLst>
            <pc:docMk/>
            <pc:sldMk cId="3671570384" sldId="287"/>
            <ac:picMk id="11" creationId="{7B26FCF7-BBA7-7C8A-C124-17C7AB7B045B}"/>
          </ac:picMkLst>
        </pc:picChg>
        <pc:picChg chg="del mod">
          <ac:chgData name="Jonathan Woo" userId="b15c3f97-489f-4bf7-a997-f3d3bd6414b2" providerId="ADAL" clId="{408B0F8C-ACF4-4DC1-A67E-1E0CB40DA663}" dt="2023-01-27T00:40:01.296" v="97" actId="478"/>
          <ac:picMkLst>
            <pc:docMk/>
            <pc:sldMk cId="3671570384" sldId="287"/>
            <ac:picMk id="13" creationId="{36BE9764-850F-026D-6D71-57A0ECE932D3}"/>
          </ac:picMkLst>
        </pc:picChg>
        <pc:picChg chg="add mod">
          <ac:chgData name="Jonathan Woo" userId="b15c3f97-489f-4bf7-a997-f3d3bd6414b2" providerId="ADAL" clId="{408B0F8C-ACF4-4DC1-A67E-1E0CB40DA663}" dt="2023-01-27T00:42:25.840" v="123" actId="14100"/>
          <ac:picMkLst>
            <pc:docMk/>
            <pc:sldMk cId="3671570384" sldId="287"/>
            <ac:picMk id="14" creationId="{0E4E0AE2-9050-EEF2-3085-731B8330BA32}"/>
          </ac:picMkLst>
        </pc:picChg>
        <pc:picChg chg="del">
          <ac:chgData name="Jonathan Woo" userId="b15c3f97-489f-4bf7-a997-f3d3bd6414b2" providerId="ADAL" clId="{408B0F8C-ACF4-4DC1-A67E-1E0CB40DA663}" dt="2023-01-27T00:39:59.527" v="93" actId="478"/>
          <ac:picMkLst>
            <pc:docMk/>
            <pc:sldMk cId="3671570384" sldId="287"/>
            <ac:picMk id="15" creationId="{496EFFB4-B4A7-1A52-FA45-DDBAE408C0BE}"/>
          </ac:picMkLst>
        </pc:picChg>
      </pc:sldChg>
      <pc:sldChg chg="addSp delSp modSp add mod">
        <pc:chgData name="Jonathan Woo" userId="b15c3f97-489f-4bf7-a997-f3d3bd6414b2" providerId="ADAL" clId="{408B0F8C-ACF4-4DC1-A67E-1E0CB40DA663}" dt="2023-01-27T01:52:02.018" v="467" actId="255"/>
        <pc:sldMkLst>
          <pc:docMk/>
          <pc:sldMk cId="3996434148" sldId="288"/>
        </pc:sldMkLst>
        <pc:spChg chg="mod">
          <ac:chgData name="Jonathan Woo" userId="b15c3f97-489f-4bf7-a997-f3d3bd6414b2" providerId="ADAL" clId="{408B0F8C-ACF4-4DC1-A67E-1E0CB40DA663}" dt="2023-01-27T01:52:02.018" v="467" actId="255"/>
          <ac:spMkLst>
            <pc:docMk/>
            <pc:sldMk cId="3996434148" sldId="288"/>
            <ac:spMk id="3" creationId="{6EE39298-452C-F542-BC18-DF5D8638243C}"/>
          </ac:spMkLst>
        </pc:spChg>
        <pc:picChg chg="del">
          <ac:chgData name="Jonathan Woo" userId="b15c3f97-489f-4bf7-a997-f3d3bd6414b2" providerId="ADAL" clId="{408B0F8C-ACF4-4DC1-A67E-1E0CB40DA663}" dt="2023-01-27T00:44:18.434" v="158" actId="478"/>
          <ac:picMkLst>
            <pc:docMk/>
            <pc:sldMk cId="3996434148" sldId="288"/>
            <ac:picMk id="4" creationId="{7F6A9D98-582F-AF07-77A6-2B193B007ED6}"/>
          </ac:picMkLst>
        </pc:picChg>
        <pc:picChg chg="add mod">
          <ac:chgData name="Jonathan Woo" userId="b15c3f97-489f-4bf7-a997-f3d3bd6414b2" providerId="ADAL" clId="{408B0F8C-ACF4-4DC1-A67E-1E0CB40DA663}" dt="2023-01-27T00:55:49.266" v="366" actId="1076"/>
          <ac:picMkLst>
            <pc:docMk/>
            <pc:sldMk cId="3996434148" sldId="288"/>
            <ac:picMk id="5" creationId="{3D429ECA-68A5-CE22-AEFF-DED74A9757FC}"/>
          </ac:picMkLst>
        </pc:picChg>
        <pc:picChg chg="del">
          <ac:chgData name="Jonathan Woo" userId="b15c3f97-489f-4bf7-a997-f3d3bd6414b2" providerId="ADAL" clId="{408B0F8C-ACF4-4DC1-A67E-1E0CB40DA663}" dt="2023-01-27T00:44:18.961" v="159" actId="478"/>
          <ac:picMkLst>
            <pc:docMk/>
            <pc:sldMk cId="3996434148" sldId="288"/>
            <ac:picMk id="6" creationId="{2C25C250-907D-9C7C-88BC-33F7B9960CE5}"/>
          </ac:picMkLst>
        </pc:picChg>
        <pc:picChg chg="add del mod">
          <ac:chgData name="Jonathan Woo" userId="b15c3f97-489f-4bf7-a997-f3d3bd6414b2" providerId="ADAL" clId="{408B0F8C-ACF4-4DC1-A67E-1E0CB40DA663}" dt="2023-01-27T00:52:08.619" v="295" actId="478"/>
          <ac:picMkLst>
            <pc:docMk/>
            <pc:sldMk cId="3996434148" sldId="288"/>
            <ac:picMk id="8" creationId="{36F06900-5B2D-DED3-1A44-7E4699792C73}"/>
          </ac:picMkLst>
        </pc:picChg>
        <pc:picChg chg="add del mod">
          <ac:chgData name="Jonathan Woo" userId="b15c3f97-489f-4bf7-a997-f3d3bd6414b2" providerId="ADAL" clId="{408B0F8C-ACF4-4DC1-A67E-1E0CB40DA663}" dt="2023-01-27T00:55:27.919" v="349"/>
          <ac:picMkLst>
            <pc:docMk/>
            <pc:sldMk cId="3996434148" sldId="288"/>
            <ac:picMk id="9" creationId="{99AD78A9-BC48-B3B3-1487-A4BFE588C68D}"/>
          </ac:picMkLst>
        </pc:picChg>
        <pc:picChg chg="del">
          <ac:chgData name="Jonathan Woo" userId="b15c3f97-489f-4bf7-a997-f3d3bd6414b2" providerId="ADAL" clId="{408B0F8C-ACF4-4DC1-A67E-1E0CB40DA663}" dt="2023-01-27T00:44:19.649" v="161" actId="478"/>
          <ac:picMkLst>
            <pc:docMk/>
            <pc:sldMk cId="3996434148" sldId="288"/>
            <ac:picMk id="10" creationId="{CFA4D5BC-769A-8044-58AB-58ACC1614493}"/>
          </ac:picMkLst>
        </pc:picChg>
        <pc:picChg chg="add del mod">
          <ac:chgData name="Jonathan Woo" userId="b15c3f97-489f-4bf7-a997-f3d3bd6414b2" providerId="ADAL" clId="{408B0F8C-ACF4-4DC1-A67E-1E0CB40DA663}" dt="2023-01-27T00:55:27.919" v="349"/>
          <ac:picMkLst>
            <pc:docMk/>
            <pc:sldMk cId="3996434148" sldId="288"/>
            <ac:picMk id="11" creationId="{725D1471-739D-A155-9E1F-EBDB04B150BA}"/>
          </ac:picMkLst>
        </pc:picChg>
        <pc:picChg chg="add del mod">
          <ac:chgData name="Jonathan Woo" userId="b15c3f97-489f-4bf7-a997-f3d3bd6414b2" providerId="ADAL" clId="{408B0F8C-ACF4-4DC1-A67E-1E0CB40DA663}" dt="2023-01-27T00:55:27.919" v="349"/>
          <ac:picMkLst>
            <pc:docMk/>
            <pc:sldMk cId="3996434148" sldId="288"/>
            <ac:picMk id="12" creationId="{B8C70BDF-F180-C7BA-B2EC-280F5BD65A14}"/>
          </ac:picMkLst>
        </pc:picChg>
        <pc:picChg chg="del">
          <ac:chgData name="Jonathan Woo" userId="b15c3f97-489f-4bf7-a997-f3d3bd6414b2" providerId="ADAL" clId="{408B0F8C-ACF4-4DC1-A67E-1E0CB40DA663}" dt="2023-01-27T00:44:19.335" v="160" actId="478"/>
          <ac:picMkLst>
            <pc:docMk/>
            <pc:sldMk cId="3996434148" sldId="288"/>
            <ac:picMk id="14" creationId="{0E4E0AE2-9050-EEF2-3085-731B8330BA32}"/>
          </ac:picMkLst>
        </pc:picChg>
        <pc:picChg chg="add mod">
          <ac:chgData name="Jonathan Woo" userId="b15c3f97-489f-4bf7-a997-f3d3bd6414b2" providerId="ADAL" clId="{408B0F8C-ACF4-4DC1-A67E-1E0CB40DA663}" dt="2023-01-27T00:56:35.346" v="389" actId="1076"/>
          <ac:picMkLst>
            <pc:docMk/>
            <pc:sldMk cId="3996434148" sldId="288"/>
            <ac:picMk id="15" creationId="{1FE08957-02EB-8A32-0231-E7E7545AAD2A}"/>
          </ac:picMkLst>
        </pc:picChg>
        <pc:picChg chg="add mod modCrop">
          <ac:chgData name="Jonathan Woo" userId="b15c3f97-489f-4bf7-a997-f3d3bd6414b2" providerId="ADAL" clId="{408B0F8C-ACF4-4DC1-A67E-1E0CB40DA663}" dt="2023-01-27T00:56:50.819" v="394" actId="14100"/>
          <ac:picMkLst>
            <pc:docMk/>
            <pc:sldMk cId="3996434148" sldId="288"/>
            <ac:picMk id="17" creationId="{366974D2-5F21-7212-7CBF-3258EEF49E56}"/>
          </ac:picMkLst>
        </pc:picChg>
        <pc:picChg chg="add mod">
          <ac:chgData name="Jonathan Woo" userId="b15c3f97-489f-4bf7-a997-f3d3bd6414b2" providerId="ADAL" clId="{408B0F8C-ACF4-4DC1-A67E-1E0CB40DA663}" dt="2023-01-27T00:56:27.401" v="386" actId="14100"/>
          <ac:picMkLst>
            <pc:docMk/>
            <pc:sldMk cId="3996434148" sldId="288"/>
            <ac:picMk id="19" creationId="{20A5FA6D-8BE6-9D4A-FE1D-BF31BF7D4B6F}"/>
          </ac:picMkLst>
        </pc:picChg>
      </pc:sldChg>
      <pc:sldChg chg="addSp delSp modSp add mod">
        <pc:chgData name="Jonathan Woo" userId="b15c3f97-489f-4bf7-a997-f3d3bd6414b2" providerId="ADAL" clId="{408B0F8C-ACF4-4DC1-A67E-1E0CB40DA663}" dt="2023-01-27T01:58:51.920" v="482" actId="14100"/>
        <pc:sldMkLst>
          <pc:docMk/>
          <pc:sldMk cId="3872578230" sldId="289"/>
        </pc:sldMkLst>
        <pc:spChg chg="mod">
          <ac:chgData name="Jonathan Woo" userId="b15c3f97-489f-4bf7-a997-f3d3bd6414b2" providerId="ADAL" clId="{408B0F8C-ACF4-4DC1-A67E-1E0CB40DA663}" dt="2023-01-27T00:44:48.615" v="195" actId="20577"/>
          <ac:spMkLst>
            <pc:docMk/>
            <pc:sldMk cId="3872578230" sldId="289"/>
            <ac:spMk id="3" creationId="{6EE39298-452C-F542-BC18-DF5D8638243C}"/>
          </ac:spMkLst>
        </pc:spChg>
        <pc:picChg chg="add mod">
          <ac:chgData name="Jonathan Woo" userId="b15c3f97-489f-4bf7-a997-f3d3bd6414b2" providerId="ADAL" clId="{408B0F8C-ACF4-4DC1-A67E-1E0CB40DA663}" dt="2023-01-27T00:47:02.706" v="241" actId="1076"/>
          <ac:picMkLst>
            <pc:docMk/>
            <pc:sldMk cId="3872578230" sldId="289"/>
            <ac:picMk id="4" creationId="{17BA7C22-9691-1D2D-80B0-F719F6C4F175}"/>
          </ac:picMkLst>
        </pc:picChg>
        <pc:picChg chg="del">
          <ac:chgData name="Jonathan Woo" userId="b15c3f97-489f-4bf7-a997-f3d3bd6414b2" providerId="ADAL" clId="{408B0F8C-ACF4-4DC1-A67E-1E0CB40DA663}" dt="2023-01-27T00:46:22.437" v="238" actId="478"/>
          <ac:picMkLst>
            <pc:docMk/>
            <pc:sldMk cId="3872578230" sldId="289"/>
            <ac:picMk id="5" creationId="{3D429ECA-68A5-CE22-AEFF-DED74A9757FC}"/>
          </ac:picMkLst>
        </pc:picChg>
        <pc:picChg chg="add mod">
          <ac:chgData name="Jonathan Woo" userId="b15c3f97-489f-4bf7-a997-f3d3bd6414b2" providerId="ADAL" clId="{408B0F8C-ACF4-4DC1-A67E-1E0CB40DA663}" dt="2023-01-27T00:53:39.954" v="334" actId="1076"/>
          <ac:picMkLst>
            <pc:docMk/>
            <pc:sldMk cId="3872578230" sldId="289"/>
            <ac:picMk id="6" creationId="{D4078CE2-9C7B-7B3C-EFD0-733AAFF6D023}"/>
          </ac:picMkLst>
        </pc:picChg>
        <pc:picChg chg="add mod">
          <ac:chgData name="Jonathan Woo" userId="b15c3f97-489f-4bf7-a997-f3d3bd6414b2" providerId="ADAL" clId="{408B0F8C-ACF4-4DC1-A67E-1E0CB40DA663}" dt="2023-01-27T00:53:30.017" v="331" actId="1076"/>
          <ac:picMkLst>
            <pc:docMk/>
            <pc:sldMk cId="3872578230" sldId="289"/>
            <ac:picMk id="7" creationId="{8FA2CF4C-CC15-5AD1-0904-51F74153F2B0}"/>
          </ac:picMkLst>
        </pc:picChg>
        <pc:picChg chg="add mod modCrop">
          <ac:chgData name="Jonathan Woo" userId="b15c3f97-489f-4bf7-a997-f3d3bd6414b2" providerId="ADAL" clId="{408B0F8C-ACF4-4DC1-A67E-1E0CB40DA663}" dt="2023-01-27T01:53:24.038" v="475" actId="732"/>
          <ac:picMkLst>
            <pc:docMk/>
            <pc:sldMk cId="3872578230" sldId="289"/>
            <ac:picMk id="8" creationId="{33F52981-FAB6-EE71-C7F0-2B83BC43B100}"/>
          </ac:picMkLst>
        </pc:picChg>
        <pc:picChg chg="add mod">
          <ac:chgData name="Jonathan Woo" userId="b15c3f97-489f-4bf7-a997-f3d3bd6414b2" providerId="ADAL" clId="{408B0F8C-ACF4-4DC1-A67E-1E0CB40DA663}" dt="2023-01-27T01:58:51.920" v="482" actId="14100"/>
          <ac:picMkLst>
            <pc:docMk/>
            <pc:sldMk cId="3872578230" sldId="289"/>
            <ac:picMk id="10" creationId="{32310003-6E10-8267-20EB-04CC6AE40FE0}"/>
          </ac:picMkLst>
        </pc:picChg>
      </pc:sldChg>
      <pc:sldChg chg="del">
        <pc:chgData name="Jonathan Woo" userId="b15c3f97-489f-4bf7-a997-f3d3bd6414b2" providerId="ADAL" clId="{408B0F8C-ACF4-4DC1-A67E-1E0CB40DA663}" dt="2023-01-27T00:39:04.713" v="4" actId="47"/>
        <pc:sldMkLst>
          <pc:docMk/>
          <pc:sldMk cId="197876727" sldId="290"/>
        </pc:sldMkLst>
      </pc:sldChg>
      <pc:sldChg chg="addSp delSp modSp add mod">
        <pc:chgData name="Jonathan Woo" userId="b15c3f97-489f-4bf7-a997-f3d3bd6414b2" providerId="ADAL" clId="{408B0F8C-ACF4-4DC1-A67E-1E0CB40DA663}" dt="2023-01-27T00:54:09.330" v="347" actId="1076"/>
        <pc:sldMkLst>
          <pc:docMk/>
          <pc:sldMk cId="1072843321" sldId="290"/>
        </pc:sldMkLst>
        <pc:spChg chg="mod">
          <ac:chgData name="Jonathan Woo" userId="b15c3f97-489f-4bf7-a997-f3d3bd6414b2" providerId="ADAL" clId="{408B0F8C-ACF4-4DC1-A67E-1E0CB40DA663}" dt="2023-01-27T00:51:42.006" v="291" actId="20577"/>
          <ac:spMkLst>
            <pc:docMk/>
            <pc:sldMk cId="1072843321" sldId="290"/>
            <ac:spMk id="3" creationId="{6EE39298-452C-F542-BC18-DF5D8638243C}"/>
          </ac:spMkLst>
        </pc:spChg>
        <pc:picChg chg="add mod">
          <ac:chgData name="Jonathan Woo" userId="b15c3f97-489f-4bf7-a997-f3d3bd6414b2" providerId="ADAL" clId="{408B0F8C-ACF4-4DC1-A67E-1E0CB40DA663}" dt="2023-01-27T00:49:33.768" v="278" actId="14100"/>
          <ac:picMkLst>
            <pc:docMk/>
            <pc:sldMk cId="1072843321" sldId="290"/>
            <ac:picMk id="4" creationId="{D5D0F5FB-244F-CD6B-5469-2E673EE57AFC}"/>
          </ac:picMkLst>
        </pc:picChg>
        <pc:picChg chg="del">
          <ac:chgData name="Jonathan Woo" userId="b15c3f97-489f-4bf7-a997-f3d3bd6414b2" providerId="ADAL" clId="{408B0F8C-ACF4-4DC1-A67E-1E0CB40DA663}" dt="2023-01-27T00:47:08.874" v="242" actId="478"/>
          <ac:picMkLst>
            <pc:docMk/>
            <pc:sldMk cId="1072843321" sldId="290"/>
            <ac:picMk id="5" creationId="{3D429ECA-68A5-CE22-AEFF-DED74A9757FC}"/>
          </ac:picMkLst>
        </pc:picChg>
        <pc:picChg chg="add del mod">
          <ac:chgData name="Jonathan Woo" userId="b15c3f97-489f-4bf7-a997-f3d3bd6414b2" providerId="ADAL" clId="{408B0F8C-ACF4-4DC1-A67E-1E0CB40DA663}" dt="2023-01-27T00:53:04.808" v="321" actId="21"/>
          <ac:picMkLst>
            <pc:docMk/>
            <pc:sldMk cId="1072843321" sldId="290"/>
            <ac:picMk id="7" creationId="{B8179B04-AB12-4FBE-632C-9051AAC9E572}"/>
          </ac:picMkLst>
        </pc:picChg>
        <pc:picChg chg="add del mod">
          <ac:chgData name="Jonathan Woo" userId="b15c3f97-489f-4bf7-a997-f3d3bd6414b2" providerId="ADAL" clId="{408B0F8C-ACF4-4DC1-A67E-1E0CB40DA663}" dt="2023-01-27T00:53:04.808" v="321" actId="21"/>
          <ac:picMkLst>
            <pc:docMk/>
            <pc:sldMk cId="1072843321" sldId="290"/>
            <ac:picMk id="9" creationId="{8B9D9B04-5A0A-FE17-30DC-98A60AFCEEA3}"/>
          </ac:picMkLst>
        </pc:picChg>
        <pc:picChg chg="add del mod">
          <ac:chgData name="Jonathan Woo" userId="b15c3f97-489f-4bf7-a997-f3d3bd6414b2" providerId="ADAL" clId="{408B0F8C-ACF4-4DC1-A67E-1E0CB40DA663}" dt="2023-01-27T00:53:04.808" v="321" actId="21"/>
          <ac:picMkLst>
            <pc:docMk/>
            <pc:sldMk cId="1072843321" sldId="290"/>
            <ac:picMk id="11" creationId="{9CCF43EE-9073-C16D-2E78-6633F71AFAE2}"/>
          </ac:picMkLst>
        </pc:picChg>
        <pc:picChg chg="add del mod">
          <ac:chgData name="Jonathan Woo" userId="b15c3f97-489f-4bf7-a997-f3d3bd6414b2" providerId="ADAL" clId="{408B0F8C-ACF4-4DC1-A67E-1E0CB40DA663}" dt="2023-01-27T00:53:01.562" v="320" actId="21"/>
          <ac:picMkLst>
            <pc:docMk/>
            <pc:sldMk cId="1072843321" sldId="290"/>
            <ac:picMk id="12" creationId="{ED3E53B8-F5D9-219B-9949-75E480E26C17}"/>
          </ac:picMkLst>
        </pc:picChg>
        <pc:picChg chg="add del mod">
          <ac:chgData name="Jonathan Woo" userId="b15c3f97-489f-4bf7-a997-f3d3bd6414b2" providerId="ADAL" clId="{408B0F8C-ACF4-4DC1-A67E-1E0CB40DA663}" dt="2023-01-27T00:53:01.562" v="320" actId="21"/>
          <ac:picMkLst>
            <pc:docMk/>
            <pc:sldMk cId="1072843321" sldId="290"/>
            <ac:picMk id="13" creationId="{7C079234-831F-728C-F72E-82DF022AB7FC}"/>
          </ac:picMkLst>
        </pc:picChg>
        <pc:picChg chg="add del mod">
          <ac:chgData name="Jonathan Woo" userId="b15c3f97-489f-4bf7-a997-f3d3bd6414b2" providerId="ADAL" clId="{408B0F8C-ACF4-4DC1-A67E-1E0CB40DA663}" dt="2023-01-27T00:53:01.562" v="320" actId="21"/>
          <ac:picMkLst>
            <pc:docMk/>
            <pc:sldMk cId="1072843321" sldId="290"/>
            <ac:picMk id="14" creationId="{A046A97E-F08A-3FBE-0900-C53276021373}"/>
          </ac:picMkLst>
        </pc:picChg>
        <pc:picChg chg="add mod">
          <ac:chgData name="Jonathan Woo" userId="b15c3f97-489f-4bf7-a997-f3d3bd6414b2" providerId="ADAL" clId="{408B0F8C-ACF4-4DC1-A67E-1E0CB40DA663}" dt="2023-01-27T00:54:09.330" v="347" actId="1076"/>
          <ac:picMkLst>
            <pc:docMk/>
            <pc:sldMk cId="1072843321" sldId="290"/>
            <ac:picMk id="16" creationId="{81A1ED08-020B-A8A4-923B-3993E31025CB}"/>
          </ac:picMkLst>
        </pc:picChg>
        <pc:picChg chg="add mod">
          <ac:chgData name="Jonathan Woo" userId="b15c3f97-489f-4bf7-a997-f3d3bd6414b2" providerId="ADAL" clId="{408B0F8C-ACF4-4DC1-A67E-1E0CB40DA663}" dt="2023-01-27T00:54:00.729" v="345" actId="1076"/>
          <ac:picMkLst>
            <pc:docMk/>
            <pc:sldMk cId="1072843321" sldId="290"/>
            <ac:picMk id="18" creationId="{EF2B6DF9-1A94-370C-EE73-96616D286B7A}"/>
          </ac:picMkLst>
        </pc:picChg>
      </pc:sldChg>
      <pc:sldChg chg="del">
        <pc:chgData name="Jonathan Woo" userId="b15c3f97-489f-4bf7-a997-f3d3bd6414b2" providerId="ADAL" clId="{408B0F8C-ACF4-4DC1-A67E-1E0CB40DA663}" dt="2023-01-27T00:39:03.644" v="3" actId="47"/>
        <pc:sldMkLst>
          <pc:docMk/>
          <pc:sldMk cId="1496064587" sldId="291"/>
        </pc:sldMkLst>
      </pc:sldChg>
      <pc:sldChg chg="addSp delSp modSp add mod">
        <pc:chgData name="Jonathan Woo" userId="b15c3f97-489f-4bf7-a997-f3d3bd6414b2" providerId="ADAL" clId="{408B0F8C-ACF4-4DC1-A67E-1E0CB40DA663}" dt="2023-01-27T02:34:36.259" v="628" actId="1076"/>
        <pc:sldMkLst>
          <pc:docMk/>
          <pc:sldMk cId="3082928928" sldId="291"/>
        </pc:sldMkLst>
        <pc:spChg chg="mod">
          <ac:chgData name="Jonathan Woo" userId="b15c3f97-489f-4bf7-a997-f3d3bd6414b2" providerId="ADAL" clId="{408B0F8C-ACF4-4DC1-A67E-1E0CB40DA663}" dt="2023-01-27T02:28:06.188" v="514" actId="20577"/>
          <ac:spMkLst>
            <pc:docMk/>
            <pc:sldMk cId="3082928928" sldId="291"/>
            <ac:spMk id="3" creationId="{6EE39298-452C-F542-BC18-DF5D8638243C}"/>
          </ac:spMkLst>
        </pc:spChg>
        <pc:spChg chg="add del mod">
          <ac:chgData name="Jonathan Woo" userId="b15c3f97-489f-4bf7-a997-f3d3bd6414b2" providerId="ADAL" clId="{408B0F8C-ACF4-4DC1-A67E-1E0CB40DA663}" dt="2023-01-27T02:31:53.102" v="608" actId="478"/>
          <ac:spMkLst>
            <pc:docMk/>
            <pc:sldMk cId="3082928928" sldId="291"/>
            <ac:spMk id="7" creationId="{0B73EDCB-B2EA-44FE-A9B9-AC7729F4D4B9}"/>
          </ac:spMkLst>
        </pc:spChg>
        <pc:spChg chg="add mod">
          <ac:chgData name="Jonathan Woo" userId="b15c3f97-489f-4bf7-a997-f3d3bd6414b2" providerId="ADAL" clId="{408B0F8C-ACF4-4DC1-A67E-1E0CB40DA663}" dt="2023-01-27T02:34:30.573" v="625" actId="1076"/>
          <ac:spMkLst>
            <pc:docMk/>
            <pc:sldMk cId="3082928928" sldId="291"/>
            <ac:spMk id="8" creationId="{7E9F26F1-5BA6-CC6E-9877-F217D6095728}"/>
          </ac:spMkLst>
        </pc:spChg>
        <pc:picChg chg="del">
          <ac:chgData name="Jonathan Woo" userId="b15c3f97-489f-4bf7-a997-f3d3bd6414b2" providerId="ADAL" clId="{408B0F8C-ACF4-4DC1-A67E-1E0CB40DA663}" dt="2023-01-27T02:30:09.731" v="515" actId="478"/>
          <ac:picMkLst>
            <pc:docMk/>
            <pc:sldMk cId="3082928928" sldId="291"/>
            <ac:picMk id="4" creationId="{D5D0F5FB-244F-CD6B-5469-2E673EE57AFC}"/>
          </ac:picMkLst>
        </pc:picChg>
        <pc:picChg chg="add mod">
          <ac:chgData name="Jonathan Woo" userId="b15c3f97-489f-4bf7-a997-f3d3bd6414b2" providerId="ADAL" clId="{408B0F8C-ACF4-4DC1-A67E-1E0CB40DA663}" dt="2023-01-27T02:34:32.156" v="626" actId="1076"/>
          <ac:picMkLst>
            <pc:docMk/>
            <pc:sldMk cId="3082928928" sldId="291"/>
            <ac:picMk id="5" creationId="{D8156CEF-584C-6A02-2947-5122D0F9129F}"/>
          </ac:picMkLst>
        </pc:picChg>
        <pc:picChg chg="add mod">
          <ac:chgData name="Jonathan Woo" userId="b15c3f97-489f-4bf7-a997-f3d3bd6414b2" providerId="ADAL" clId="{408B0F8C-ACF4-4DC1-A67E-1E0CB40DA663}" dt="2023-01-27T02:34:33.364" v="627" actId="1076"/>
          <ac:picMkLst>
            <pc:docMk/>
            <pc:sldMk cId="3082928928" sldId="291"/>
            <ac:picMk id="10" creationId="{510A506B-E7EE-788E-48D6-4F355974FCCB}"/>
          </ac:picMkLst>
        </pc:picChg>
        <pc:picChg chg="del">
          <ac:chgData name="Jonathan Woo" userId="b15c3f97-489f-4bf7-a997-f3d3bd6414b2" providerId="ADAL" clId="{408B0F8C-ACF4-4DC1-A67E-1E0CB40DA663}" dt="2023-01-27T02:30:11.694" v="517" actId="478"/>
          <ac:picMkLst>
            <pc:docMk/>
            <pc:sldMk cId="3082928928" sldId="291"/>
            <ac:picMk id="16" creationId="{81A1ED08-020B-A8A4-923B-3993E31025CB}"/>
          </ac:picMkLst>
        </pc:picChg>
        <pc:picChg chg="del">
          <ac:chgData name="Jonathan Woo" userId="b15c3f97-489f-4bf7-a997-f3d3bd6414b2" providerId="ADAL" clId="{408B0F8C-ACF4-4DC1-A67E-1E0CB40DA663}" dt="2023-01-27T02:30:11.343" v="516" actId="478"/>
          <ac:picMkLst>
            <pc:docMk/>
            <pc:sldMk cId="3082928928" sldId="291"/>
            <ac:picMk id="18" creationId="{EF2B6DF9-1A94-370C-EE73-96616D286B7A}"/>
          </ac:picMkLst>
        </pc:picChg>
        <pc:picChg chg="add mod">
          <ac:chgData name="Jonathan Woo" userId="b15c3f97-489f-4bf7-a997-f3d3bd6414b2" providerId="ADAL" clId="{408B0F8C-ACF4-4DC1-A67E-1E0CB40DA663}" dt="2023-01-27T02:34:36.259" v="628" actId="1076"/>
          <ac:picMkLst>
            <pc:docMk/>
            <pc:sldMk cId="3082928928" sldId="291"/>
            <ac:picMk id="1026" creationId="{7045C417-18A4-8782-9B91-3182D61BBDF2}"/>
          </ac:picMkLst>
        </pc:picChg>
      </pc:sldChg>
      <pc:sldChg chg="new del">
        <pc:chgData name="Jonathan Woo" userId="b15c3f97-489f-4bf7-a997-f3d3bd6414b2" providerId="ADAL" clId="{408B0F8C-ACF4-4DC1-A67E-1E0CB40DA663}" dt="2023-01-27T00:39:00.844" v="2" actId="680"/>
        <pc:sldMkLst>
          <pc:docMk/>
          <pc:sldMk cId="709275261" sldId="292"/>
        </pc:sldMkLst>
      </pc:sldChg>
      <pc:sldMasterChg chg="delSldLayout">
        <pc:chgData name="Jonathan Woo" userId="b15c3f97-489f-4bf7-a997-f3d3bd6414b2" providerId="ADAL" clId="{408B0F8C-ACF4-4DC1-A67E-1E0CB40DA663}" dt="2023-01-27T00:39:03.644" v="3" actId="47"/>
        <pc:sldMasterMkLst>
          <pc:docMk/>
          <pc:sldMasterMk cId="3255308467" sldId="2147483660"/>
        </pc:sldMasterMkLst>
        <pc:sldLayoutChg chg="del">
          <pc:chgData name="Jonathan Woo" userId="b15c3f97-489f-4bf7-a997-f3d3bd6414b2" providerId="ADAL" clId="{408B0F8C-ACF4-4DC1-A67E-1E0CB40DA663}" dt="2023-01-27T00:39:03.644" v="3" actId="47"/>
          <pc:sldLayoutMkLst>
            <pc:docMk/>
            <pc:sldMasterMk cId="3255308467" sldId="2147483660"/>
            <pc:sldLayoutMk cId="2408760247" sldId="2147483743"/>
          </pc:sldLayoutMkLst>
        </pc:sldLayoutChg>
      </pc:sldMasterChg>
    </pc:docChg>
  </pc:docChgLst>
  <pc:docChgLst>
    <pc:chgData name="Matthew Nichols" userId="S::mnichols@hmbcity.com::0218d9fe-6a5d-4522-a1cc-7c39cb977bd4" providerId="AD" clId="Web-{43AE6113-9828-D5C2-3810-1553E6071090}"/>
    <pc:docChg chg="mod addSld modSld sldOrd">
      <pc:chgData name="Matthew Nichols" userId="S::mnichols@hmbcity.com::0218d9fe-6a5d-4522-a1cc-7c39cb977bd4" providerId="AD" clId="Web-{43AE6113-9828-D5C2-3810-1553E6071090}" dt="2023-01-26T18:41:07.599" v="66"/>
      <pc:docMkLst>
        <pc:docMk/>
      </pc:docMkLst>
      <pc:sldChg chg="modSp">
        <pc:chgData name="Matthew Nichols" userId="S::mnichols@hmbcity.com::0218d9fe-6a5d-4522-a1cc-7c39cb977bd4" providerId="AD" clId="Web-{43AE6113-9828-D5C2-3810-1553E6071090}" dt="2023-01-26T00:42:15.055" v="29" actId="20577"/>
        <pc:sldMkLst>
          <pc:docMk/>
          <pc:sldMk cId="1539380289" sldId="266"/>
        </pc:sldMkLst>
        <pc:spChg chg="mod">
          <ac:chgData name="Matthew Nichols" userId="S::mnichols@hmbcity.com::0218d9fe-6a5d-4522-a1cc-7c39cb977bd4" providerId="AD" clId="Web-{43AE6113-9828-D5C2-3810-1553E6071090}" dt="2023-01-26T00:42:15.055" v="29" actId="20577"/>
          <ac:spMkLst>
            <pc:docMk/>
            <pc:sldMk cId="1539380289" sldId="266"/>
            <ac:spMk id="2" creationId="{9952A380-6910-4F4B-91DB-36FCA6DA1283}"/>
          </ac:spMkLst>
        </pc:spChg>
      </pc:sldChg>
      <pc:sldChg chg="addSp delSp modSp ord">
        <pc:chgData name="Matthew Nichols" userId="S::mnichols@hmbcity.com::0218d9fe-6a5d-4522-a1cc-7c39cb977bd4" providerId="AD" clId="Web-{43AE6113-9828-D5C2-3810-1553E6071090}" dt="2023-01-26T18:34:08.530" v="61"/>
        <pc:sldMkLst>
          <pc:docMk/>
          <pc:sldMk cId="3151123831" sldId="275"/>
        </pc:sldMkLst>
        <pc:spChg chg="mod">
          <ac:chgData name="Matthew Nichols" userId="S::mnichols@hmbcity.com::0218d9fe-6a5d-4522-a1cc-7c39cb977bd4" providerId="AD" clId="Web-{43AE6113-9828-D5C2-3810-1553E6071090}" dt="2023-01-26T18:33:37.967" v="60" actId="20577"/>
          <ac:spMkLst>
            <pc:docMk/>
            <pc:sldMk cId="3151123831" sldId="275"/>
            <ac:spMk id="3" creationId="{150910D6-A40A-45E3-EC86-BDF9A290CDCF}"/>
          </ac:spMkLst>
        </pc:spChg>
        <pc:picChg chg="add mod">
          <ac:chgData name="Matthew Nichols" userId="S::mnichols@hmbcity.com::0218d9fe-6a5d-4522-a1cc-7c39cb977bd4" providerId="AD" clId="Web-{43AE6113-9828-D5C2-3810-1553E6071090}" dt="2023-01-26T18:31:44.450" v="37" actId="1076"/>
          <ac:picMkLst>
            <pc:docMk/>
            <pc:sldMk cId="3151123831" sldId="275"/>
            <ac:picMk id="2" creationId="{688A4F78-5380-F3C7-8144-C8157AE154C8}"/>
          </ac:picMkLst>
        </pc:picChg>
        <pc:picChg chg="add mod modCrop">
          <ac:chgData name="Matthew Nichols" userId="S::mnichols@hmbcity.com::0218d9fe-6a5d-4522-a1cc-7c39cb977bd4" providerId="AD" clId="Web-{43AE6113-9828-D5C2-3810-1553E6071090}" dt="2023-01-26T18:33:11.248" v="51" actId="1076"/>
          <ac:picMkLst>
            <pc:docMk/>
            <pc:sldMk cId="3151123831" sldId="275"/>
            <ac:picMk id="4" creationId="{35996532-21CC-108A-6353-AEB9D32499EF}"/>
          </ac:picMkLst>
        </pc:picChg>
        <pc:picChg chg="add mod">
          <ac:chgData name="Matthew Nichols" userId="S::mnichols@hmbcity.com::0218d9fe-6a5d-4522-a1cc-7c39cb977bd4" providerId="AD" clId="Web-{43AE6113-9828-D5C2-3810-1553E6071090}" dt="2023-01-26T18:32:13.810" v="43" actId="14100"/>
          <ac:picMkLst>
            <pc:docMk/>
            <pc:sldMk cId="3151123831" sldId="275"/>
            <ac:picMk id="5" creationId="{5D34B56F-9BEB-1EFF-F1EF-E651ED4BBD0C}"/>
          </ac:picMkLst>
        </pc:picChg>
        <pc:picChg chg="del">
          <ac:chgData name="Matthew Nichols" userId="S::mnichols@hmbcity.com::0218d9fe-6a5d-4522-a1cc-7c39cb977bd4" providerId="AD" clId="Web-{43AE6113-9828-D5C2-3810-1553E6071090}" dt="2023-01-26T00:34:43.997" v="3"/>
          <ac:picMkLst>
            <pc:docMk/>
            <pc:sldMk cId="3151123831" sldId="275"/>
            <ac:picMk id="12" creationId="{9AB18D46-E5B5-816C-CDFF-DDFC9DF3F162}"/>
          </ac:picMkLst>
        </pc:picChg>
        <pc:picChg chg="del">
          <ac:chgData name="Matthew Nichols" userId="S::mnichols@hmbcity.com::0218d9fe-6a5d-4522-a1cc-7c39cb977bd4" providerId="AD" clId="Web-{43AE6113-9828-D5C2-3810-1553E6071090}" dt="2023-01-26T00:34:43.513" v="2"/>
          <ac:picMkLst>
            <pc:docMk/>
            <pc:sldMk cId="3151123831" sldId="275"/>
            <ac:picMk id="14" creationId="{BDCFE790-6366-9D3F-0669-8E4D821B2EF8}"/>
          </ac:picMkLst>
        </pc:picChg>
        <pc:picChg chg="del">
          <ac:chgData name="Matthew Nichols" userId="S::mnichols@hmbcity.com::0218d9fe-6a5d-4522-a1cc-7c39cb977bd4" providerId="AD" clId="Web-{43AE6113-9828-D5C2-3810-1553E6071090}" dt="2023-01-26T00:34:42.919" v="1"/>
          <ac:picMkLst>
            <pc:docMk/>
            <pc:sldMk cId="3151123831" sldId="275"/>
            <ac:picMk id="16" creationId="{B9D7533B-8E2D-496C-5134-E3A9D52CFDEE}"/>
          </ac:picMkLst>
        </pc:picChg>
      </pc:sldChg>
      <pc:sldChg chg="modSp addCm modCm">
        <pc:chgData name="Matthew Nichols" userId="S::mnichols@hmbcity.com::0218d9fe-6a5d-4522-a1cc-7c39cb977bd4" providerId="AD" clId="Web-{43AE6113-9828-D5C2-3810-1553E6071090}" dt="2023-01-26T01:02:44.465" v="36"/>
        <pc:sldMkLst>
          <pc:docMk/>
          <pc:sldMk cId="197876727" sldId="290"/>
        </pc:sldMkLst>
        <pc:spChg chg="mod">
          <ac:chgData name="Matthew Nichols" userId="S::mnichols@hmbcity.com::0218d9fe-6a5d-4522-a1cc-7c39cb977bd4" providerId="AD" clId="Web-{43AE6113-9828-D5C2-3810-1553E6071090}" dt="2023-01-26T01:02:31.590" v="35" actId="20577"/>
          <ac:spMkLst>
            <pc:docMk/>
            <pc:sldMk cId="197876727" sldId="290"/>
            <ac:spMk id="2" creationId="{9952A380-6910-4F4B-91DB-36FCA6DA1283}"/>
          </ac:spMkLst>
        </pc:spChg>
      </pc:sldChg>
      <pc:sldChg chg="modSp add replId">
        <pc:chgData name="Matthew Nichols" userId="S::mnichols@hmbcity.com::0218d9fe-6a5d-4522-a1cc-7c39cb977bd4" providerId="AD" clId="Web-{43AE6113-9828-D5C2-3810-1553E6071090}" dt="2023-01-26T18:41:07.599" v="66"/>
        <pc:sldMkLst>
          <pc:docMk/>
          <pc:sldMk cId="1496064587" sldId="291"/>
        </pc:sldMkLst>
        <pc:picChg chg="mod">
          <ac:chgData name="Matthew Nichols" userId="S::mnichols@hmbcity.com::0218d9fe-6a5d-4522-a1cc-7c39cb977bd4" providerId="AD" clId="Web-{43AE6113-9828-D5C2-3810-1553E6071090}" dt="2023-01-26T18:40:48.396" v="64" actId="1076"/>
          <ac:picMkLst>
            <pc:docMk/>
            <pc:sldMk cId="1496064587" sldId="291"/>
            <ac:picMk id="12" creationId="{9AB18D46-E5B5-816C-CDFF-DDFC9DF3F162}"/>
          </ac:picMkLst>
        </pc:picChg>
        <pc:picChg chg="mod">
          <ac:chgData name="Matthew Nichols" userId="S::mnichols@hmbcity.com::0218d9fe-6a5d-4522-a1cc-7c39cb977bd4" providerId="AD" clId="Web-{43AE6113-9828-D5C2-3810-1553E6071090}" dt="2023-01-26T18:40:59.864" v="65"/>
          <ac:picMkLst>
            <pc:docMk/>
            <pc:sldMk cId="1496064587" sldId="291"/>
            <ac:picMk id="14" creationId="{BDCFE790-6366-9D3F-0669-8E4D821B2EF8}"/>
          </ac:picMkLst>
        </pc:picChg>
        <pc:picChg chg="mod">
          <ac:chgData name="Matthew Nichols" userId="S::mnichols@hmbcity.com::0218d9fe-6a5d-4522-a1cc-7c39cb977bd4" providerId="AD" clId="Web-{43AE6113-9828-D5C2-3810-1553E6071090}" dt="2023-01-26T18:41:07.599" v="66"/>
          <ac:picMkLst>
            <pc:docMk/>
            <pc:sldMk cId="1496064587" sldId="291"/>
            <ac:picMk id="16" creationId="{B9D7533B-8E2D-496C-5134-E3A9D52CFDEE}"/>
          </ac:picMkLst>
        </pc:picChg>
      </pc:sldChg>
    </pc:docChg>
  </pc:docChgLst>
  <pc:docChgLst>
    <pc:chgData name="Jonathan Woo" userId="b15c3f97-489f-4bf7-a997-f3d3bd6414b2" providerId="ADAL" clId="{E55B752B-8D81-4933-8344-DDB2E8BD305A}"/>
    <pc:docChg chg="undo custSel addSld delSld modSld">
      <pc:chgData name="Jonathan Woo" userId="b15c3f97-489f-4bf7-a997-f3d3bd6414b2" providerId="ADAL" clId="{E55B752B-8D81-4933-8344-DDB2E8BD305A}" dt="2022-11-04T01:55:50.220" v="3339" actId="1076"/>
      <pc:docMkLst>
        <pc:docMk/>
      </pc:docMkLst>
      <pc:sldChg chg="del">
        <pc:chgData name="Jonathan Woo" userId="b15c3f97-489f-4bf7-a997-f3d3bd6414b2" providerId="ADAL" clId="{E55B752B-8D81-4933-8344-DDB2E8BD305A}" dt="2022-10-27T17:21:27.127" v="2" actId="47"/>
        <pc:sldMkLst>
          <pc:docMk/>
          <pc:sldMk cId="3012565003" sldId="264"/>
        </pc:sldMkLst>
      </pc:sldChg>
      <pc:sldChg chg="modSp mod modNotesTx">
        <pc:chgData name="Jonathan Woo" userId="b15c3f97-489f-4bf7-a997-f3d3bd6414b2" providerId="ADAL" clId="{E55B752B-8D81-4933-8344-DDB2E8BD305A}" dt="2022-11-04T01:55:00.189" v="3330" actId="20577"/>
        <pc:sldMkLst>
          <pc:docMk/>
          <pc:sldMk cId="1539380289" sldId="266"/>
        </pc:sldMkLst>
        <pc:spChg chg="mod">
          <ac:chgData name="Jonathan Woo" userId="b15c3f97-489f-4bf7-a997-f3d3bd6414b2" providerId="ADAL" clId="{E55B752B-8D81-4933-8344-DDB2E8BD305A}" dt="2022-10-27T17:58:37.754" v="99" actId="20577"/>
          <ac:spMkLst>
            <pc:docMk/>
            <pc:sldMk cId="1539380289" sldId="266"/>
            <ac:spMk id="2" creationId="{9952A380-6910-4F4B-91DB-36FCA6DA1283}"/>
          </ac:spMkLst>
        </pc:spChg>
        <pc:spChg chg="mod">
          <ac:chgData name="Jonathan Woo" userId="b15c3f97-489f-4bf7-a997-f3d3bd6414b2" providerId="ADAL" clId="{E55B752B-8D81-4933-8344-DDB2E8BD305A}" dt="2022-10-27T17:52:30.129" v="51" actId="20577"/>
          <ac:spMkLst>
            <pc:docMk/>
            <pc:sldMk cId="1539380289" sldId="266"/>
            <ac:spMk id="3" creationId="{6EE39298-452C-F542-BC18-DF5D8638243C}"/>
          </ac:spMkLst>
        </pc:spChg>
      </pc:sldChg>
      <pc:sldChg chg="del">
        <pc:chgData name="Jonathan Woo" userId="b15c3f97-489f-4bf7-a997-f3d3bd6414b2" providerId="ADAL" clId="{E55B752B-8D81-4933-8344-DDB2E8BD305A}" dt="2022-10-27T17:21:26.012" v="1" actId="47"/>
        <pc:sldMkLst>
          <pc:docMk/>
          <pc:sldMk cId="2301400474" sldId="272"/>
        </pc:sldMkLst>
      </pc:sldChg>
      <pc:sldChg chg="modSp mod modNotesTx">
        <pc:chgData name="Jonathan Woo" userId="b15c3f97-489f-4bf7-a997-f3d3bd6414b2" providerId="ADAL" clId="{E55B752B-8D81-4933-8344-DDB2E8BD305A}" dt="2022-11-04T01:54:07.174" v="3136" actId="20577"/>
        <pc:sldMkLst>
          <pc:docMk/>
          <pc:sldMk cId="1989890025" sldId="273"/>
        </pc:sldMkLst>
        <pc:spChg chg="mod">
          <ac:chgData name="Jonathan Woo" userId="b15c3f97-489f-4bf7-a997-f3d3bd6414b2" providerId="ADAL" clId="{E55B752B-8D81-4933-8344-DDB2E8BD305A}" dt="2022-10-27T17:52:13.347" v="35" actId="6549"/>
          <ac:spMkLst>
            <pc:docMk/>
            <pc:sldMk cId="1989890025" sldId="273"/>
            <ac:spMk id="4" creationId="{EADD5939-CA64-5A80-B50C-B11F25835051}"/>
          </ac:spMkLst>
        </pc:spChg>
      </pc:sldChg>
      <pc:sldChg chg="modSp new mod">
        <pc:chgData name="Jonathan Woo" userId="b15c3f97-489f-4bf7-a997-f3d3bd6414b2" providerId="ADAL" clId="{E55B752B-8D81-4933-8344-DDB2E8BD305A}" dt="2022-10-27T18:03:15.991" v="475" actId="21"/>
        <pc:sldMkLst>
          <pc:docMk/>
          <pc:sldMk cId="3497972276" sldId="274"/>
        </pc:sldMkLst>
        <pc:spChg chg="mod">
          <ac:chgData name="Jonathan Woo" userId="b15c3f97-489f-4bf7-a997-f3d3bd6414b2" providerId="ADAL" clId="{E55B752B-8D81-4933-8344-DDB2E8BD305A}" dt="2022-10-27T18:03:15.991" v="475" actId="21"/>
          <ac:spMkLst>
            <pc:docMk/>
            <pc:sldMk cId="3497972276" sldId="274"/>
            <ac:spMk id="2" creationId="{3FF0A63B-4189-1670-ECAD-4A8D36CEFF98}"/>
          </ac:spMkLst>
        </pc:spChg>
        <pc:spChg chg="mod">
          <ac:chgData name="Jonathan Woo" userId="b15c3f97-489f-4bf7-a997-f3d3bd6414b2" providerId="ADAL" clId="{E55B752B-8D81-4933-8344-DDB2E8BD305A}" dt="2022-10-27T17:59:01.543" v="122" actId="20577"/>
          <ac:spMkLst>
            <pc:docMk/>
            <pc:sldMk cId="3497972276" sldId="274"/>
            <ac:spMk id="3" creationId="{5FF00030-4D35-8706-48B4-F08A99208294}"/>
          </ac:spMkLst>
        </pc:spChg>
      </pc:sldChg>
      <pc:sldChg chg="del">
        <pc:chgData name="Jonathan Woo" userId="b15c3f97-489f-4bf7-a997-f3d3bd6414b2" providerId="ADAL" clId="{E55B752B-8D81-4933-8344-DDB2E8BD305A}" dt="2022-10-27T17:21:28.064" v="3" actId="47"/>
        <pc:sldMkLst>
          <pc:docMk/>
          <pc:sldMk cId="3151123831" sldId="275"/>
        </pc:sldMkLst>
      </pc:sldChg>
      <pc:sldChg chg="modSp new mod">
        <pc:chgData name="Jonathan Woo" userId="b15c3f97-489f-4bf7-a997-f3d3bd6414b2" providerId="ADAL" clId="{E55B752B-8D81-4933-8344-DDB2E8BD305A}" dt="2022-10-27T18:44:01.199" v="984" actId="5793"/>
        <pc:sldMkLst>
          <pc:docMk/>
          <pc:sldMk cId="3301518500" sldId="275"/>
        </pc:sldMkLst>
        <pc:spChg chg="mod">
          <ac:chgData name="Jonathan Woo" userId="b15c3f97-489f-4bf7-a997-f3d3bd6414b2" providerId="ADAL" clId="{E55B752B-8D81-4933-8344-DDB2E8BD305A}" dt="2022-10-27T18:44:01.199" v="984" actId="5793"/>
          <ac:spMkLst>
            <pc:docMk/>
            <pc:sldMk cId="3301518500" sldId="275"/>
            <ac:spMk id="2" creationId="{70FA31DC-C876-74D5-1911-62EBC53E8C36}"/>
          </ac:spMkLst>
        </pc:spChg>
        <pc:spChg chg="mod">
          <ac:chgData name="Jonathan Woo" userId="b15c3f97-489f-4bf7-a997-f3d3bd6414b2" providerId="ADAL" clId="{E55B752B-8D81-4933-8344-DDB2E8BD305A}" dt="2022-10-27T18:00:38.872" v="339" actId="20577"/>
          <ac:spMkLst>
            <pc:docMk/>
            <pc:sldMk cId="3301518500" sldId="275"/>
            <ac:spMk id="3" creationId="{4705F3AC-E841-B8B2-571C-4D0F790CDDB9}"/>
          </ac:spMkLst>
        </pc:spChg>
      </pc:sldChg>
      <pc:sldChg chg="del">
        <pc:chgData name="Jonathan Woo" userId="b15c3f97-489f-4bf7-a997-f3d3bd6414b2" providerId="ADAL" clId="{E55B752B-8D81-4933-8344-DDB2E8BD305A}" dt="2022-10-27T17:21:22.785" v="0" actId="47"/>
        <pc:sldMkLst>
          <pc:docMk/>
          <pc:sldMk cId="307018047" sldId="276"/>
        </pc:sldMkLst>
      </pc:sldChg>
      <pc:sldChg chg="addSp delSp modSp new mod addCm delCm">
        <pc:chgData name="Jonathan Woo" userId="b15c3f97-489f-4bf7-a997-f3d3bd6414b2" providerId="ADAL" clId="{E55B752B-8D81-4933-8344-DDB2E8BD305A}" dt="2022-11-01T21:57:29.535" v="2130"/>
        <pc:sldMkLst>
          <pc:docMk/>
          <pc:sldMk cId="1552155990" sldId="276"/>
        </pc:sldMkLst>
        <pc:spChg chg="del">
          <ac:chgData name="Jonathan Woo" userId="b15c3f97-489f-4bf7-a997-f3d3bd6414b2" providerId="ADAL" clId="{E55B752B-8D81-4933-8344-DDB2E8BD305A}" dt="2022-10-27T18:07:21.465" v="733" actId="478"/>
          <ac:spMkLst>
            <pc:docMk/>
            <pc:sldMk cId="1552155990" sldId="276"/>
            <ac:spMk id="2" creationId="{322A5886-1854-2EC2-D84E-076DFDDA178E}"/>
          </ac:spMkLst>
        </pc:spChg>
        <pc:spChg chg="mod">
          <ac:chgData name="Jonathan Woo" userId="b15c3f97-489f-4bf7-a997-f3d3bd6414b2" providerId="ADAL" clId="{E55B752B-8D81-4933-8344-DDB2E8BD305A}" dt="2022-10-27T18:07:01.512" v="730"/>
          <ac:spMkLst>
            <pc:docMk/>
            <pc:sldMk cId="1552155990" sldId="276"/>
            <ac:spMk id="3" creationId="{35D654F0-7959-0962-2B3C-BA3E772E610E}"/>
          </ac:spMkLst>
        </pc:spChg>
        <pc:picChg chg="add del mod modCrop">
          <ac:chgData name="Jonathan Woo" userId="b15c3f97-489f-4bf7-a997-f3d3bd6414b2" providerId="ADAL" clId="{E55B752B-8D81-4933-8344-DDB2E8BD305A}" dt="2022-10-27T18:09:26.292" v="749" actId="478"/>
          <ac:picMkLst>
            <pc:docMk/>
            <pc:sldMk cId="1552155990" sldId="276"/>
            <ac:picMk id="5" creationId="{BA79557A-F3D9-A088-3622-414C35286377}"/>
          </ac:picMkLst>
        </pc:picChg>
        <pc:picChg chg="add mod">
          <ac:chgData name="Jonathan Woo" userId="b15c3f97-489f-4bf7-a997-f3d3bd6414b2" providerId="ADAL" clId="{E55B752B-8D81-4933-8344-DDB2E8BD305A}" dt="2022-10-27T18:13:36.156" v="777" actId="1076"/>
          <ac:picMkLst>
            <pc:docMk/>
            <pc:sldMk cId="1552155990" sldId="276"/>
            <ac:picMk id="7" creationId="{BBFACE4E-6972-93AC-3DD7-76CBE61FB61E}"/>
          </ac:picMkLst>
        </pc:picChg>
        <pc:picChg chg="add del mod">
          <ac:chgData name="Jonathan Woo" userId="b15c3f97-489f-4bf7-a997-f3d3bd6414b2" providerId="ADAL" clId="{E55B752B-8D81-4933-8344-DDB2E8BD305A}" dt="2022-10-27T18:13:09.423" v="768" actId="21"/>
          <ac:picMkLst>
            <pc:docMk/>
            <pc:sldMk cId="1552155990" sldId="276"/>
            <ac:picMk id="9" creationId="{F1B0DDA9-8A99-11CC-9AC5-80F82A19B94B}"/>
          </ac:picMkLst>
        </pc:picChg>
        <pc:picChg chg="add mod">
          <ac:chgData name="Jonathan Woo" userId="b15c3f97-489f-4bf7-a997-f3d3bd6414b2" providerId="ADAL" clId="{E55B752B-8D81-4933-8344-DDB2E8BD305A}" dt="2022-10-27T18:13:52.084" v="783" actId="1076"/>
          <ac:picMkLst>
            <pc:docMk/>
            <pc:sldMk cId="1552155990" sldId="276"/>
            <ac:picMk id="11" creationId="{872E1E9F-249A-D131-58FE-76D55FF1A4DE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14:05.115" v="786" actId="14100"/>
        <pc:sldMkLst>
          <pc:docMk/>
          <pc:sldMk cId="2919449577" sldId="277"/>
        </pc:sldMkLst>
        <pc:spChg chg="del">
          <ac:chgData name="Jonathan Woo" userId="b15c3f97-489f-4bf7-a997-f3d3bd6414b2" providerId="ADAL" clId="{E55B752B-8D81-4933-8344-DDB2E8BD305A}" dt="2022-10-27T18:13:15.077" v="770" actId="478"/>
          <ac:spMkLst>
            <pc:docMk/>
            <pc:sldMk cId="2919449577" sldId="277"/>
            <ac:spMk id="2" creationId="{6C064846-0019-8A5B-C69B-789763DE5914}"/>
          </ac:spMkLst>
        </pc:spChg>
        <pc:spChg chg="mod">
          <ac:chgData name="Jonathan Woo" userId="b15c3f97-489f-4bf7-a997-f3d3bd6414b2" providerId="ADAL" clId="{E55B752B-8D81-4933-8344-DDB2E8BD305A}" dt="2022-10-27T18:10:39.975" v="765"/>
          <ac:spMkLst>
            <pc:docMk/>
            <pc:sldMk cId="2919449577" sldId="277"/>
            <ac:spMk id="3" creationId="{E592EB5A-8BA2-B2FC-D8EF-A7594E59780D}"/>
          </ac:spMkLst>
        </pc:spChg>
        <pc:picChg chg="add mod">
          <ac:chgData name="Jonathan Woo" userId="b15c3f97-489f-4bf7-a997-f3d3bd6414b2" providerId="ADAL" clId="{E55B752B-8D81-4933-8344-DDB2E8BD305A}" dt="2022-10-27T18:14:05.115" v="786" actId="14100"/>
          <ac:picMkLst>
            <pc:docMk/>
            <pc:sldMk cId="2919449577" sldId="277"/>
            <ac:picMk id="5" creationId="{4F8515B8-E3E7-FA8F-3CFD-E3BFBAC47588}"/>
          </ac:picMkLst>
        </pc:picChg>
        <pc:picChg chg="add mod">
          <ac:chgData name="Jonathan Woo" userId="b15c3f97-489f-4bf7-a997-f3d3bd6414b2" providerId="ADAL" clId="{E55B752B-8D81-4933-8344-DDB2E8BD305A}" dt="2022-10-27T18:14:01.595" v="785" actId="14100"/>
          <ac:picMkLst>
            <pc:docMk/>
            <pc:sldMk cId="2919449577" sldId="277"/>
            <ac:picMk id="6" creationId="{1C9C7A54-60B8-651C-1127-1D76A476E436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21:14.788" v="841" actId="14100"/>
        <pc:sldMkLst>
          <pc:docMk/>
          <pc:sldMk cId="1296298225" sldId="278"/>
        </pc:sldMkLst>
        <pc:spChg chg="del">
          <ac:chgData name="Jonathan Woo" userId="b15c3f97-489f-4bf7-a997-f3d3bd6414b2" providerId="ADAL" clId="{E55B752B-8D81-4933-8344-DDB2E8BD305A}" dt="2022-10-27T18:14:43.018" v="788" actId="478"/>
          <ac:spMkLst>
            <pc:docMk/>
            <pc:sldMk cId="1296298225" sldId="278"/>
            <ac:spMk id="2" creationId="{FEFC6231-3988-FBE7-5752-A7035D0B44AC}"/>
          </ac:spMkLst>
        </pc:spChg>
        <pc:spChg chg="mod">
          <ac:chgData name="Jonathan Woo" userId="b15c3f97-489f-4bf7-a997-f3d3bd6414b2" providerId="ADAL" clId="{E55B752B-8D81-4933-8344-DDB2E8BD305A}" dt="2022-10-27T18:14:51.758" v="791"/>
          <ac:spMkLst>
            <pc:docMk/>
            <pc:sldMk cId="1296298225" sldId="278"/>
            <ac:spMk id="3" creationId="{ECAD3F39-745B-1C87-317F-FDE93EA2813B}"/>
          </ac:spMkLst>
        </pc:spChg>
        <pc:picChg chg="add mod">
          <ac:chgData name="Jonathan Woo" userId="b15c3f97-489f-4bf7-a997-f3d3bd6414b2" providerId="ADAL" clId="{E55B752B-8D81-4933-8344-DDB2E8BD305A}" dt="2022-10-27T18:21:05.060" v="837" actId="1076"/>
          <ac:picMkLst>
            <pc:docMk/>
            <pc:sldMk cId="1296298225" sldId="278"/>
            <ac:picMk id="5" creationId="{32688752-03A5-C66D-BE12-16996D22A10C}"/>
          </ac:picMkLst>
        </pc:picChg>
        <pc:picChg chg="add mod">
          <ac:chgData name="Jonathan Woo" userId="b15c3f97-489f-4bf7-a997-f3d3bd6414b2" providerId="ADAL" clId="{E55B752B-8D81-4933-8344-DDB2E8BD305A}" dt="2022-10-27T18:21:14.788" v="841" actId="14100"/>
          <ac:picMkLst>
            <pc:docMk/>
            <pc:sldMk cId="1296298225" sldId="278"/>
            <ac:picMk id="6" creationId="{73916420-B772-2D9D-CB2A-FB3CF6B27E58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22:20.322" v="855" actId="1076"/>
        <pc:sldMkLst>
          <pc:docMk/>
          <pc:sldMk cId="1374722587" sldId="279"/>
        </pc:sldMkLst>
        <pc:spChg chg="del">
          <ac:chgData name="Jonathan Woo" userId="b15c3f97-489f-4bf7-a997-f3d3bd6414b2" providerId="ADAL" clId="{E55B752B-8D81-4933-8344-DDB2E8BD305A}" dt="2022-10-27T18:15:43.312" v="796" actId="478"/>
          <ac:spMkLst>
            <pc:docMk/>
            <pc:sldMk cId="1374722587" sldId="279"/>
            <ac:spMk id="2" creationId="{56470705-2E37-B534-6455-C8144F297C2C}"/>
          </ac:spMkLst>
        </pc:spChg>
        <pc:spChg chg="mod">
          <ac:chgData name="Jonathan Woo" userId="b15c3f97-489f-4bf7-a997-f3d3bd6414b2" providerId="ADAL" clId="{E55B752B-8D81-4933-8344-DDB2E8BD305A}" dt="2022-10-27T18:20:33.060" v="830"/>
          <ac:spMkLst>
            <pc:docMk/>
            <pc:sldMk cId="1374722587" sldId="279"/>
            <ac:spMk id="3" creationId="{52DFD91B-0DFA-861B-8E25-B4CDE1EBB4F9}"/>
          </ac:spMkLst>
        </pc:spChg>
        <pc:picChg chg="add del mod">
          <ac:chgData name="Jonathan Woo" userId="b15c3f97-489f-4bf7-a997-f3d3bd6414b2" providerId="ADAL" clId="{E55B752B-8D81-4933-8344-DDB2E8BD305A}" dt="2022-10-27T18:21:06.755" v="838" actId="21"/>
          <ac:picMkLst>
            <pc:docMk/>
            <pc:sldMk cId="1374722587" sldId="279"/>
            <ac:picMk id="5" creationId="{D7CE9A62-211F-E9A0-E21C-179A9D587AED}"/>
          </ac:picMkLst>
        </pc:picChg>
        <pc:picChg chg="add mod">
          <ac:chgData name="Jonathan Woo" userId="b15c3f97-489f-4bf7-a997-f3d3bd6414b2" providerId="ADAL" clId="{E55B752B-8D81-4933-8344-DDB2E8BD305A}" dt="2022-10-27T18:21:41.427" v="847" actId="1076"/>
          <ac:picMkLst>
            <pc:docMk/>
            <pc:sldMk cId="1374722587" sldId="279"/>
            <ac:picMk id="7" creationId="{B4898299-E1AB-045D-391A-8BD7BB78BC6E}"/>
          </ac:picMkLst>
        </pc:picChg>
        <pc:picChg chg="add mod">
          <ac:chgData name="Jonathan Woo" userId="b15c3f97-489f-4bf7-a997-f3d3bd6414b2" providerId="ADAL" clId="{E55B752B-8D81-4933-8344-DDB2E8BD305A}" dt="2022-10-27T18:22:06.666" v="851" actId="1076"/>
          <ac:picMkLst>
            <pc:docMk/>
            <pc:sldMk cId="1374722587" sldId="279"/>
            <ac:picMk id="8" creationId="{92363D53-4341-49D8-49D3-9285E4B2825E}"/>
          </ac:picMkLst>
        </pc:picChg>
        <pc:picChg chg="add mod">
          <ac:chgData name="Jonathan Woo" userId="b15c3f97-489f-4bf7-a997-f3d3bd6414b2" providerId="ADAL" clId="{E55B752B-8D81-4933-8344-DDB2E8BD305A}" dt="2022-10-27T18:22:20.322" v="855" actId="1076"/>
          <ac:picMkLst>
            <pc:docMk/>
            <pc:sldMk cId="1374722587" sldId="279"/>
            <ac:picMk id="9" creationId="{4A96798B-5D0B-6CEB-13EF-65D4337F8138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23:20.936" v="861" actId="14100"/>
        <pc:sldMkLst>
          <pc:docMk/>
          <pc:sldMk cId="3006508343" sldId="280"/>
        </pc:sldMkLst>
        <pc:spChg chg="del">
          <ac:chgData name="Jonathan Woo" userId="b15c3f97-489f-4bf7-a997-f3d3bd6414b2" providerId="ADAL" clId="{E55B752B-8D81-4933-8344-DDB2E8BD305A}" dt="2022-10-27T18:18:22.698" v="807" actId="478"/>
          <ac:spMkLst>
            <pc:docMk/>
            <pc:sldMk cId="3006508343" sldId="280"/>
            <ac:spMk id="2" creationId="{0D07D770-7460-157F-79A2-74D2C8233440}"/>
          </ac:spMkLst>
        </pc:spChg>
        <pc:spChg chg="mod">
          <ac:chgData name="Jonathan Woo" userId="b15c3f97-489f-4bf7-a997-f3d3bd6414b2" providerId="ADAL" clId="{E55B752B-8D81-4933-8344-DDB2E8BD305A}" dt="2022-10-27T18:20:35.370" v="831"/>
          <ac:spMkLst>
            <pc:docMk/>
            <pc:sldMk cId="3006508343" sldId="280"/>
            <ac:spMk id="3" creationId="{8734333D-368D-B53B-6808-A8B61CBC34F9}"/>
          </ac:spMkLst>
        </pc:spChg>
        <pc:picChg chg="add del mod">
          <ac:chgData name="Jonathan Woo" userId="b15c3f97-489f-4bf7-a997-f3d3bd6414b2" providerId="ADAL" clId="{E55B752B-8D81-4933-8344-DDB2E8BD305A}" dt="2022-10-27T18:21:28.162" v="843" actId="21"/>
          <ac:picMkLst>
            <pc:docMk/>
            <pc:sldMk cId="3006508343" sldId="280"/>
            <ac:picMk id="5" creationId="{36DF1536-A8F7-F637-13F0-DB02158136E7}"/>
          </ac:picMkLst>
        </pc:picChg>
        <pc:picChg chg="add del mod modCrop">
          <ac:chgData name="Jonathan Woo" userId="b15c3f97-489f-4bf7-a997-f3d3bd6414b2" providerId="ADAL" clId="{E55B752B-8D81-4933-8344-DDB2E8BD305A}" dt="2022-10-27T18:21:28.162" v="843" actId="21"/>
          <ac:picMkLst>
            <pc:docMk/>
            <pc:sldMk cId="3006508343" sldId="280"/>
            <ac:picMk id="7" creationId="{00753453-D999-44DF-5020-63D35F09D5E1}"/>
          </ac:picMkLst>
        </pc:picChg>
        <pc:picChg chg="add mod">
          <ac:chgData name="Jonathan Woo" userId="b15c3f97-489f-4bf7-a997-f3d3bd6414b2" providerId="ADAL" clId="{E55B752B-8D81-4933-8344-DDB2E8BD305A}" dt="2022-10-27T18:22:33.497" v="856" actId="1076"/>
          <ac:picMkLst>
            <pc:docMk/>
            <pc:sldMk cId="3006508343" sldId="280"/>
            <ac:picMk id="9" creationId="{0592583A-6DE5-A75B-149B-9DCE0218DBCD}"/>
          </ac:picMkLst>
        </pc:picChg>
        <pc:picChg chg="add mod">
          <ac:chgData name="Jonathan Woo" userId="b15c3f97-489f-4bf7-a997-f3d3bd6414b2" providerId="ADAL" clId="{E55B752B-8D81-4933-8344-DDB2E8BD305A}" dt="2022-10-27T18:23:20.936" v="861" actId="14100"/>
          <ac:picMkLst>
            <pc:docMk/>
            <pc:sldMk cId="3006508343" sldId="280"/>
            <ac:picMk id="11" creationId="{00AFD302-3400-EC76-9193-320D982035D0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25:09.318" v="874" actId="1076"/>
        <pc:sldMkLst>
          <pc:docMk/>
          <pc:sldMk cId="1093124335" sldId="281"/>
        </pc:sldMkLst>
        <pc:spChg chg="del">
          <ac:chgData name="Jonathan Woo" userId="b15c3f97-489f-4bf7-a997-f3d3bd6414b2" providerId="ADAL" clId="{E55B752B-8D81-4933-8344-DDB2E8BD305A}" dt="2022-10-27T18:23:50.396" v="863" actId="478"/>
          <ac:spMkLst>
            <pc:docMk/>
            <pc:sldMk cId="1093124335" sldId="281"/>
            <ac:spMk id="2" creationId="{7AA5FB24-4508-8778-9DAC-49E39D76FFAE}"/>
          </ac:spMkLst>
        </pc:spChg>
        <pc:spChg chg="mod">
          <ac:chgData name="Jonathan Woo" userId="b15c3f97-489f-4bf7-a997-f3d3bd6414b2" providerId="ADAL" clId="{E55B752B-8D81-4933-8344-DDB2E8BD305A}" dt="2022-10-27T18:20:43.049" v="835"/>
          <ac:spMkLst>
            <pc:docMk/>
            <pc:sldMk cId="1093124335" sldId="281"/>
            <ac:spMk id="3" creationId="{3F58B20B-9DCD-2534-C473-6389D20EFCB1}"/>
          </ac:spMkLst>
        </pc:spChg>
        <pc:picChg chg="add mod">
          <ac:chgData name="Jonathan Woo" userId="b15c3f97-489f-4bf7-a997-f3d3bd6414b2" providerId="ADAL" clId="{E55B752B-8D81-4933-8344-DDB2E8BD305A}" dt="2022-10-27T18:24:40.982" v="870" actId="1076"/>
          <ac:picMkLst>
            <pc:docMk/>
            <pc:sldMk cId="1093124335" sldId="281"/>
            <ac:picMk id="5" creationId="{64485107-8A4A-8B78-5450-B0E1F14B8458}"/>
          </ac:picMkLst>
        </pc:picChg>
        <pc:picChg chg="add mod">
          <ac:chgData name="Jonathan Woo" userId="b15c3f97-489f-4bf7-a997-f3d3bd6414b2" providerId="ADAL" clId="{E55B752B-8D81-4933-8344-DDB2E8BD305A}" dt="2022-10-27T18:24:30.233" v="868" actId="1076"/>
          <ac:picMkLst>
            <pc:docMk/>
            <pc:sldMk cId="1093124335" sldId="281"/>
            <ac:picMk id="7" creationId="{EC0795F2-A6D6-264C-9557-529E525E1975}"/>
          </ac:picMkLst>
        </pc:picChg>
        <pc:picChg chg="add mod">
          <ac:chgData name="Jonathan Woo" userId="b15c3f97-489f-4bf7-a997-f3d3bd6414b2" providerId="ADAL" clId="{E55B752B-8D81-4933-8344-DDB2E8BD305A}" dt="2022-10-27T18:25:09.318" v="874" actId="1076"/>
          <ac:picMkLst>
            <pc:docMk/>
            <pc:sldMk cId="1093124335" sldId="281"/>
            <ac:picMk id="9" creationId="{8BF4D0FE-047E-2B7D-3C1C-8B475EB0C382}"/>
          </ac:picMkLst>
        </pc:picChg>
      </pc:sldChg>
      <pc:sldChg chg="addSp delSp modSp new mod">
        <pc:chgData name="Jonathan Woo" userId="b15c3f97-489f-4bf7-a997-f3d3bd6414b2" providerId="ADAL" clId="{E55B752B-8D81-4933-8344-DDB2E8BD305A}" dt="2022-10-27T18:26:50.213" v="886" actId="14100"/>
        <pc:sldMkLst>
          <pc:docMk/>
          <pc:sldMk cId="2079822243" sldId="282"/>
        </pc:sldMkLst>
        <pc:spChg chg="del">
          <ac:chgData name="Jonathan Woo" userId="b15c3f97-489f-4bf7-a997-f3d3bd6414b2" providerId="ADAL" clId="{E55B752B-8D81-4933-8344-DDB2E8BD305A}" dt="2022-10-27T18:25:40.229" v="876" actId="478"/>
          <ac:spMkLst>
            <pc:docMk/>
            <pc:sldMk cId="2079822243" sldId="282"/>
            <ac:spMk id="2" creationId="{09BB328F-B7D9-A7A7-C0CC-4EFE9E722D69}"/>
          </ac:spMkLst>
        </pc:spChg>
        <pc:spChg chg="mod">
          <ac:chgData name="Jonathan Woo" userId="b15c3f97-489f-4bf7-a997-f3d3bd6414b2" providerId="ADAL" clId="{E55B752B-8D81-4933-8344-DDB2E8BD305A}" dt="2022-10-27T18:20:41.921" v="834"/>
          <ac:spMkLst>
            <pc:docMk/>
            <pc:sldMk cId="2079822243" sldId="282"/>
            <ac:spMk id="3" creationId="{D9BE7609-EC7E-A546-AC55-96AD4CAC85AD}"/>
          </ac:spMkLst>
        </pc:spChg>
        <pc:picChg chg="add mod">
          <ac:chgData name="Jonathan Woo" userId="b15c3f97-489f-4bf7-a997-f3d3bd6414b2" providerId="ADAL" clId="{E55B752B-8D81-4933-8344-DDB2E8BD305A}" dt="2022-10-27T18:25:45.789" v="879" actId="1076"/>
          <ac:picMkLst>
            <pc:docMk/>
            <pc:sldMk cId="2079822243" sldId="282"/>
            <ac:picMk id="5" creationId="{B682AD60-A41F-90AC-2628-3297CE371A1D}"/>
          </ac:picMkLst>
        </pc:picChg>
        <pc:picChg chg="add mod">
          <ac:chgData name="Jonathan Woo" userId="b15c3f97-489f-4bf7-a997-f3d3bd6414b2" providerId="ADAL" clId="{E55B752B-8D81-4933-8344-DDB2E8BD305A}" dt="2022-10-27T18:26:15.164" v="883" actId="1076"/>
          <ac:picMkLst>
            <pc:docMk/>
            <pc:sldMk cId="2079822243" sldId="282"/>
            <ac:picMk id="7" creationId="{8405C33D-19DA-B24A-2521-938345F967D2}"/>
          </ac:picMkLst>
        </pc:picChg>
        <pc:picChg chg="add mod">
          <ac:chgData name="Jonathan Woo" userId="b15c3f97-489f-4bf7-a997-f3d3bd6414b2" providerId="ADAL" clId="{E55B752B-8D81-4933-8344-DDB2E8BD305A}" dt="2022-10-27T18:26:50.213" v="886" actId="14100"/>
          <ac:picMkLst>
            <pc:docMk/>
            <pc:sldMk cId="2079822243" sldId="282"/>
            <ac:picMk id="9" creationId="{55A852F1-AD33-5551-C89E-DD31BA07B8E3}"/>
          </ac:picMkLst>
        </pc:picChg>
      </pc:sldChg>
      <pc:sldChg chg="addSp delSp modSp new mod modNotesTx">
        <pc:chgData name="Jonathan Woo" userId="b15c3f97-489f-4bf7-a997-f3d3bd6414b2" providerId="ADAL" clId="{E55B752B-8D81-4933-8344-DDB2E8BD305A}" dt="2022-11-02T14:38:23.521" v="2684"/>
        <pc:sldMkLst>
          <pc:docMk/>
          <pc:sldMk cId="1431968122" sldId="283"/>
        </pc:sldMkLst>
        <pc:spChg chg="del">
          <ac:chgData name="Jonathan Woo" userId="b15c3f97-489f-4bf7-a997-f3d3bd6414b2" providerId="ADAL" clId="{E55B752B-8D81-4933-8344-DDB2E8BD305A}" dt="2022-10-27T18:27:29.837" v="890" actId="478"/>
          <ac:spMkLst>
            <pc:docMk/>
            <pc:sldMk cId="1431968122" sldId="283"/>
            <ac:spMk id="2" creationId="{5546D922-F358-2CAC-8885-67AC3520AEB5}"/>
          </ac:spMkLst>
        </pc:spChg>
        <pc:spChg chg="mod">
          <ac:chgData name="Jonathan Woo" userId="b15c3f97-489f-4bf7-a997-f3d3bd6414b2" providerId="ADAL" clId="{E55B752B-8D81-4933-8344-DDB2E8BD305A}" dt="2022-10-27T18:28:56.127" v="901"/>
          <ac:spMkLst>
            <pc:docMk/>
            <pc:sldMk cId="1431968122" sldId="283"/>
            <ac:spMk id="3" creationId="{E6C2F33A-9394-300A-B3B1-33DC3DDF51AE}"/>
          </ac:spMkLst>
        </pc:spChg>
        <pc:picChg chg="add mod">
          <ac:chgData name="Jonathan Woo" userId="b15c3f97-489f-4bf7-a997-f3d3bd6414b2" providerId="ADAL" clId="{E55B752B-8D81-4933-8344-DDB2E8BD305A}" dt="2022-10-27T18:29:00.346" v="902" actId="14100"/>
          <ac:picMkLst>
            <pc:docMk/>
            <pc:sldMk cId="1431968122" sldId="283"/>
            <ac:picMk id="5" creationId="{D59C8664-8B46-18DD-08CD-0321A30E56FD}"/>
          </ac:picMkLst>
        </pc:picChg>
        <pc:picChg chg="add mod">
          <ac:chgData name="Jonathan Woo" userId="b15c3f97-489f-4bf7-a997-f3d3bd6414b2" providerId="ADAL" clId="{E55B752B-8D81-4933-8344-DDB2E8BD305A}" dt="2022-10-27T18:29:02.507" v="903" actId="14100"/>
          <ac:picMkLst>
            <pc:docMk/>
            <pc:sldMk cId="1431968122" sldId="283"/>
            <ac:picMk id="7" creationId="{F5519C2F-6A6C-1D3D-1E3E-2D866818AF49}"/>
          </ac:picMkLst>
        </pc:picChg>
      </pc:sldChg>
      <pc:sldChg chg="addSp delSp modSp new del mod addCm modNotesTx">
        <pc:chgData name="Jonathan Woo" userId="b15c3f97-489f-4bf7-a997-f3d3bd6414b2" providerId="ADAL" clId="{E55B752B-8D81-4933-8344-DDB2E8BD305A}" dt="2022-11-02T14:38:26.997" v="2685" actId="2696"/>
        <pc:sldMkLst>
          <pc:docMk/>
          <pc:sldMk cId="1496280254" sldId="284"/>
        </pc:sldMkLst>
        <pc:spChg chg="del">
          <ac:chgData name="Jonathan Woo" userId="b15c3f97-489f-4bf7-a997-f3d3bd6414b2" providerId="ADAL" clId="{E55B752B-8D81-4933-8344-DDB2E8BD305A}" dt="2022-10-27T18:29:37.850" v="906" actId="22"/>
          <ac:spMkLst>
            <pc:docMk/>
            <pc:sldMk cId="1496280254" sldId="284"/>
            <ac:spMk id="2" creationId="{1D302FC2-2AFF-FE32-7CD9-128F78A5EED3}"/>
          </ac:spMkLst>
        </pc:spChg>
        <pc:spChg chg="mod">
          <ac:chgData name="Jonathan Woo" userId="b15c3f97-489f-4bf7-a997-f3d3bd6414b2" providerId="ADAL" clId="{E55B752B-8D81-4933-8344-DDB2E8BD305A}" dt="2022-10-27T18:29:45.269" v="908"/>
          <ac:spMkLst>
            <pc:docMk/>
            <pc:sldMk cId="1496280254" sldId="284"/>
            <ac:spMk id="3" creationId="{41DA5345-BB4B-F349-3A79-29E2F90E5ED5}"/>
          </ac:spMkLst>
        </pc:spChg>
        <pc:picChg chg="add mod ord">
          <ac:chgData name="Jonathan Woo" userId="b15c3f97-489f-4bf7-a997-f3d3bd6414b2" providerId="ADAL" clId="{E55B752B-8D81-4933-8344-DDB2E8BD305A}" dt="2022-10-27T18:29:47.745" v="909" actId="1076"/>
          <ac:picMkLst>
            <pc:docMk/>
            <pc:sldMk cId="1496280254" sldId="284"/>
            <ac:picMk id="5" creationId="{B0235463-840F-6E49-0AF8-DF4DC0B3B6CA}"/>
          </ac:picMkLst>
        </pc:picChg>
        <pc:picChg chg="add mod">
          <ac:chgData name="Jonathan Woo" userId="b15c3f97-489f-4bf7-a997-f3d3bd6414b2" providerId="ADAL" clId="{E55B752B-8D81-4933-8344-DDB2E8BD305A}" dt="2022-10-27T18:36:08.132" v="938" actId="14100"/>
          <ac:picMkLst>
            <pc:docMk/>
            <pc:sldMk cId="1496280254" sldId="284"/>
            <ac:picMk id="7" creationId="{3D5448B0-7CB0-88BC-4C15-A31A2AFA5E46}"/>
          </ac:picMkLst>
        </pc:picChg>
        <pc:picChg chg="add mod">
          <ac:chgData name="Jonathan Woo" userId="b15c3f97-489f-4bf7-a997-f3d3bd6414b2" providerId="ADAL" clId="{E55B752B-8D81-4933-8344-DDB2E8BD305A}" dt="2022-10-27T18:36:10.340" v="939" actId="14100"/>
          <ac:picMkLst>
            <pc:docMk/>
            <pc:sldMk cId="1496280254" sldId="284"/>
            <ac:picMk id="9" creationId="{CBE73089-351D-A1A0-5D9A-C582EB32D5C9}"/>
          </ac:picMkLst>
        </pc:picChg>
        <pc:picChg chg="add mod">
          <ac:chgData name="Jonathan Woo" userId="b15c3f97-489f-4bf7-a997-f3d3bd6414b2" providerId="ADAL" clId="{E55B752B-8D81-4933-8344-DDB2E8BD305A}" dt="2022-10-27T18:36:12.317" v="940" actId="14100"/>
          <ac:picMkLst>
            <pc:docMk/>
            <pc:sldMk cId="1496280254" sldId="284"/>
            <ac:picMk id="11" creationId="{E777CEF8-4F6F-0F5F-8AB6-99D7F67DD54A}"/>
          </ac:picMkLst>
        </pc:picChg>
        <pc:picChg chg="add mod">
          <ac:chgData name="Jonathan Woo" userId="b15c3f97-489f-4bf7-a997-f3d3bd6414b2" providerId="ADAL" clId="{E55B752B-8D81-4933-8344-DDB2E8BD305A}" dt="2022-10-27T18:36:18.411" v="942" actId="1076"/>
          <ac:picMkLst>
            <pc:docMk/>
            <pc:sldMk cId="1496280254" sldId="284"/>
            <ac:picMk id="13" creationId="{7DD53038-C88F-BD6A-7041-D0157C70380C}"/>
          </ac:picMkLst>
        </pc:picChg>
        <pc:picChg chg="add mod">
          <ac:chgData name="Jonathan Woo" userId="b15c3f97-489f-4bf7-a997-f3d3bd6414b2" providerId="ADAL" clId="{E55B752B-8D81-4933-8344-DDB2E8BD305A}" dt="2022-10-27T18:36:18.411" v="942" actId="1076"/>
          <ac:picMkLst>
            <pc:docMk/>
            <pc:sldMk cId="1496280254" sldId="284"/>
            <ac:picMk id="15" creationId="{D0431BA3-AB3F-F8C0-A18A-085CE68FC7E9}"/>
          </ac:picMkLst>
        </pc:picChg>
        <pc:picChg chg="add mod">
          <ac:chgData name="Jonathan Woo" userId="b15c3f97-489f-4bf7-a997-f3d3bd6414b2" providerId="ADAL" clId="{E55B752B-8D81-4933-8344-DDB2E8BD305A}" dt="2022-10-27T18:36:24.067" v="945" actId="14100"/>
          <ac:picMkLst>
            <pc:docMk/>
            <pc:sldMk cId="1496280254" sldId="284"/>
            <ac:picMk id="17" creationId="{3AD996F3-9746-6705-4DCC-EC7C5777B66A}"/>
          </ac:picMkLst>
        </pc:picChg>
        <pc:picChg chg="add mod">
          <ac:chgData name="Jonathan Woo" userId="b15c3f97-489f-4bf7-a997-f3d3bd6414b2" providerId="ADAL" clId="{E55B752B-8D81-4933-8344-DDB2E8BD305A}" dt="2022-10-27T18:36:30.556" v="948" actId="1076"/>
          <ac:picMkLst>
            <pc:docMk/>
            <pc:sldMk cId="1496280254" sldId="284"/>
            <ac:picMk id="19" creationId="{54F483A5-1B82-CC9E-406E-AF3690F09563}"/>
          </ac:picMkLst>
        </pc:picChg>
        <pc:picChg chg="add mod">
          <ac:chgData name="Jonathan Woo" userId="b15c3f97-489f-4bf7-a997-f3d3bd6414b2" providerId="ADAL" clId="{E55B752B-8D81-4933-8344-DDB2E8BD305A}" dt="2022-10-27T18:37:37.307" v="952" actId="14100"/>
          <ac:picMkLst>
            <pc:docMk/>
            <pc:sldMk cId="1496280254" sldId="284"/>
            <ac:picMk id="21" creationId="{3457B469-DEB4-6C08-27CC-1245F6E43B70}"/>
          </ac:picMkLst>
        </pc:picChg>
        <pc:picChg chg="add mod">
          <ac:chgData name="Jonathan Woo" userId="b15c3f97-489f-4bf7-a997-f3d3bd6414b2" providerId="ADAL" clId="{E55B752B-8D81-4933-8344-DDB2E8BD305A}" dt="2022-10-27T18:40:15.777" v="961" actId="14100"/>
          <ac:picMkLst>
            <pc:docMk/>
            <pc:sldMk cId="1496280254" sldId="284"/>
            <ac:picMk id="23" creationId="{3BEF08AC-CE5A-0616-170E-2EBAA873502A}"/>
          </ac:picMkLst>
        </pc:picChg>
        <pc:picChg chg="add mod">
          <ac:chgData name="Jonathan Woo" userId="b15c3f97-489f-4bf7-a997-f3d3bd6414b2" providerId="ADAL" clId="{E55B752B-8D81-4933-8344-DDB2E8BD305A}" dt="2022-10-27T18:40:24.145" v="964" actId="1076"/>
          <ac:picMkLst>
            <pc:docMk/>
            <pc:sldMk cId="1496280254" sldId="284"/>
            <ac:picMk id="25" creationId="{2077F746-6FF6-466C-088D-F444B593CB40}"/>
          </ac:picMkLst>
        </pc:picChg>
        <pc:picChg chg="add mod">
          <ac:chgData name="Jonathan Woo" userId="b15c3f97-489f-4bf7-a997-f3d3bd6414b2" providerId="ADAL" clId="{E55B752B-8D81-4933-8344-DDB2E8BD305A}" dt="2022-10-27T18:41:05.345" v="969" actId="14100"/>
          <ac:picMkLst>
            <pc:docMk/>
            <pc:sldMk cId="1496280254" sldId="284"/>
            <ac:picMk id="27" creationId="{342AB5D1-2B7C-834A-8735-021EA0EE923A}"/>
          </ac:picMkLst>
        </pc:picChg>
      </pc:sldChg>
      <pc:sldChg chg="addSp delSp modSp new mod addCm delCm">
        <pc:chgData name="Jonathan Woo" userId="b15c3f97-489f-4bf7-a997-f3d3bd6414b2" providerId="ADAL" clId="{E55B752B-8D81-4933-8344-DDB2E8BD305A}" dt="2022-11-04T01:55:50.220" v="3339" actId="1076"/>
        <pc:sldMkLst>
          <pc:docMk/>
          <pc:sldMk cId="350715363" sldId="285"/>
        </pc:sldMkLst>
        <pc:spChg chg="mod">
          <ac:chgData name="Jonathan Woo" userId="b15c3f97-489f-4bf7-a997-f3d3bd6414b2" providerId="ADAL" clId="{E55B752B-8D81-4933-8344-DDB2E8BD305A}" dt="2022-11-04T01:55:50.220" v="3339" actId="1076"/>
          <ac:spMkLst>
            <pc:docMk/>
            <pc:sldMk cId="350715363" sldId="285"/>
            <ac:spMk id="2" creationId="{07E84B5D-7E17-D1F8-0CDE-D1E20926D19C}"/>
          </ac:spMkLst>
        </pc:spChg>
        <pc:spChg chg="mod">
          <ac:chgData name="Jonathan Woo" userId="b15c3f97-489f-4bf7-a997-f3d3bd6414b2" providerId="ADAL" clId="{E55B752B-8D81-4933-8344-DDB2E8BD305A}" dt="2022-10-27T18:41:19.257" v="972" actId="20577"/>
          <ac:spMkLst>
            <pc:docMk/>
            <pc:sldMk cId="350715363" sldId="285"/>
            <ac:spMk id="3" creationId="{EBEA7E78-5C3D-FB69-23F3-6BBC45C76EA5}"/>
          </ac:spMkLst>
        </pc:spChg>
        <pc:spChg chg="add del mod">
          <ac:chgData name="Jonathan Woo" userId="b15c3f97-489f-4bf7-a997-f3d3bd6414b2" providerId="ADAL" clId="{E55B752B-8D81-4933-8344-DDB2E8BD305A}" dt="2022-11-04T01:55:21.234" v="3331" actId="478"/>
          <ac:spMkLst>
            <pc:docMk/>
            <pc:sldMk cId="350715363" sldId="285"/>
            <ac:spMk id="4" creationId="{1A30A49C-DDD4-5FA6-CA93-2CC129F9EBE2}"/>
          </ac:spMkLst>
        </pc:spChg>
        <pc:spChg chg="add mod">
          <ac:chgData name="Jonathan Woo" userId="b15c3f97-489f-4bf7-a997-f3d3bd6414b2" providerId="ADAL" clId="{E55B752B-8D81-4933-8344-DDB2E8BD305A}" dt="2022-11-04T01:55:37.364" v="3336" actId="1076"/>
          <ac:spMkLst>
            <pc:docMk/>
            <pc:sldMk cId="350715363" sldId="285"/>
            <ac:spMk id="5" creationId="{447FF232-F064-5D2D-BAEA-C55BF15BC814}"/>
          </ac:spMkLst>
        </pc:spChg>
      </pc:sldChg>
      <pc:sldChg chg="addSp delSp modSp new mod">
        <pc:chgData name="Jonathan Woo" userId="b15c3f97-489f-4bf7-a997-f3d3bd6414b2" providerId="ADAL" clId="{E55B752B-8D81-4933-8344-DDB2E8BD305A}" dt="2022-11-01T21:05:46.222" v="1340" actId="20577"/>
        <pc:sldMkLst>
          <pc:docMk/>
          <pc:sldMk cId="2839812581" sldId="286"/>
        </pc:sldMkLst>
        <pc:spChg chg="del">
          <ac:chgData name="Jonathan Woo" userId="b15c3f97-489f-4bf7-a997-f3d3bd6414b2" providerId="ADAL" clId="{E55B752B-8D81-4933-8344-DDB2E8BD305A}" dt="2022-10-27T18:48:10.108" v="1010"/>
          <ac:spMkLst>
            <pc:docMk/>
            <pc:sldMk cId="2839812581" sldId="286"/>
            <ac:spMk id="2" creationId="{0882D3E7-7DE0-66BC-B660-2B674E2FD80A}"/>
          </ac:spMkLst>
        </pc:spChg>
        <pc:spChg chg="mod">
          <ac:chgData name="Jonathan Woo" userId="b15c3f97-489f-4bf7-a997-f3d3bd6414b2" providerId="ADAL" clId="{E55B752B-8D81-4933-8344-DDB2E8BD305A}" dt="2022-10-27T18:47:54.171" v="1007" actId="20577"/>
          <ac:spMkLst>
            <pc:docMk/>
            <pc:sldMk cId="2839812581" sldId="286"/>
            <ac:spMk id="3" creationId="{3D78424E-671B-7AE9-B528-6CA22C9616BC}"/>
          </ac:spMkLst>
        </pc:spChg>
        <pc:spChg chg="add del mod">
          <ac:chgData name="Jonathan Woo" userId="b15c3f97-489f-4bf7-a997-f3d3bd6414b2" providerId="ADAL" clId="{E55B752B-8D81-4933-8344-DDB2E8BD305A}" dt="2022-10-27T18:48:04.921" v="1009" actId="478"/>
          <ac:spMkLst>
            <pc:docMk/>
            <pc:sldMk cId="2839812581" sldId="286"/>
            <ac:spMk id="4" creationId="{BF7C8C6B-D65D-097D-8E70-FF50840619F3}"/>
          </ac:spMkLst>
        </pc:spChg>
        <pc:spChg chg="add mod">
          <ac:chgData name="Jonathan Woo" userId="b15c3f97-489f-4bf7-a997-f3d3bd6414b2" providerId="ADAL" clId="{E55B752B-8D81-4933-8344-DDB2E8BD305A}" dt="2022-10-27T19:09:39.549" v="1248" actId="14100"/>
          <ac:spMkLst>
            <pc:docMk/>
            <pc:sldMk cId="2839812581" sldId="286"/>
            <ac:spMk id="5" creationId="{6FDEBBC5-1432-D65E-009B-BBE3EBD68A5B}"/>
          </ac:spMkLst>
        </pc:spChg>
        <pc:spChg chg="add mod">
          <ac:chgData name="Jonathan Woo" userId="b15c3f97-489f-4bf7-a997-f3d3bd6414b2" providerId="ADAL" clId="{E55B752B-8D81-4933-8344-DDB2E8BD305A}" dt="2022-11-01T21:05:46.222" v="1340" actId="20577"/>
          <ac:spMkLst>
            <pc:docMk/>
            <pc:sldMk cId="2839812581" sldId="286"/>
            <ac:spMk id="6" creationId="{4585662B-E572-C436-9B49-4E5A8128EDE5}"/>
          </ac:spMkLst>
        </pc:spChg>
        <pc:spChg chg="add mod">
          <ac:chgData name="Jonathan Woo" userId="b15c3f97-489f-4bf7-a997-f3d3bd6414b2" providerId="ADAL" clId="{E55B752B-8D81-4933-8344-DDB2E8BD305A}" dt="2022-11-01T21:04:50.914" v="1250" actId="1076"/>
          <ac:spMkLst>
            <pc:docMk/>
            <pc:sldMk cId="2839812581" sldId="286"/>
            <ac:spMk id="7" creationId="{9B98AD5D-C0CD-D65E-252F-E3A8D1ED4690}"/>
          </ac:spMkLst>
        </pc:spChg>
      </pc:sldChg>
      <pc:sldChg chg="modSp new mod">
        <pc:chgData name="Jonathan Woo" userId="b15c3f97-489f-4bf7-a997-f3d3bd6414b2" providerId="ADAL" clId="{E55B752B-8D81-4933-8344-DDB2E8BD305A}" dt="2022-11-01T21:56:08.705" v="2052" actId="20577"/>
        <pc:sldMkLst>
          <pc:docMk/>
          <pc:sldMk cId="1532609376" sldId="287"/>
        </pc:sldMkLst>
        <pc:spChg chg="mod">
          <ac:chgData name="Jonathan Woo" userId="b15c3f97-489f-4bf7-a997-f3d3bd6414b2" providerId="ADAL" clId="{E55B752B-8D81-4933-8344-DDB2E8BD305A}" dt="2022-11-01T21:56:08.705" v="2052" actId="20577"/>
          <ac:spMkLst>
            <pc:docMk/>
            <pc:sldMk cId="1532609376" sldId="287"/>
            <ac:spMk id="2" creationId="{48ED2B7D-2533-51F8-64B5-B398CADFB2AB}"/>
          </ac:spMkLst>
        </pc:spChg>
        <pc:spChg chg="mod">
          <ac:chgData name="Jonathan Woo" userId="b15c3f97-489f-4bf7-a997-f3d3bd6414b2" providerId="ADAL" clId="{E55B752B-8D81-4933-8344-DDB2E8BD305A}" dt="2022-11-01T21:51:49.624" v="1629" actId="20577"/>
          <ac:spMkLst>
            <pc:docMk/>
            <pc:sldMk cId="1532609376" sldId="287"/>
            <ac:spMk id="3" creationId="{7DEC9315-14FD-2AB8-84AA-E6F3BC4BD4D9}"/>
          </ac:spMkLst>
        </pc:spChg>
      </pc:sldChg>
      <pc:sldMasterChg chg="delSldLayout">
        <pc:chgData name="Jonathan Woo" userId="b15c3f97-489f-4bf7-a997-f3d3bd6414b2" providerId="ADAL" clId="{E55B752B-8D81-4933-8344-DDB2E8BD305A}" dt="2022-10-27T17:21:28.064" v="3" actId="47"/>
        <pc:sldMasterMkLst>
          <pc:docMk/>
          <pc:sldMasterMk cId="3255308467" sldId="2147483660"/>
        </pc:sldMasterMkLst>
        <pc:sldLayoutChg chg="del">
          <pc:chgData name="Jonathan Woo" userId="b15c3f97-489f-4bf7-a997-f3d3bd6414b2" providerId="ADAL" clId="{E55B752B-8D81-4933-8344-DDB2E8BD305A}" dt="2022-10-27T17:21:26.012" v="1" actId="47"/>
          <pc:sldLayoutMkLst>
            <pc:docMk/>
            <pc:sldMasterMk cId="3255308467" sldId="2147483660"/>
            <pc:sldLayoutMk cId="67335197" sldId="2147483711"/>
          </pc:sldLayoutMkLst>
        </pc:sldLayoutChg>
        <pc:sldLayoutChg chg="del">
          <pc:chgData name="Jonathan Woo" userId="b15c3f97-489f-4bf7-a997-f3d3bd6414b2" providerId="ADAL" clId="{E55B752B-8D81-4933-8344-DDB2E8BD305A}" dt="2022-10-27T17:21:28.064" v="3" actId="47"/>
          <pc:sldLayoutMkLst>
            <pc:docMk/>
            <pc:sldMasterMk cId="3255308467" sldId="2147483660"/>
            <pc:sldLayoutMk cId="449308667" sldId="214748371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10D09-6DEA-F443-BC1D-C7684997B93D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8F7FF-C96D-4241-85FB-E901735D7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7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Last meeting, we provided an update that the e-bike survey was live, and City Council directed staff to conduct a survey and return with findings.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98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08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767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7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4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 that the survey is closed we are here to provide a summary of the responses received and to present policy recommendations to the committee based on those findings.</a:t>
            </a:r>
          </a:p>
          <a:p>
            <a:r>
              <a:rPr lang="en-US" dirty="0"/>
              <a:t>From those recommendations, we would like to ask the committee’s thoughts and seek support for the recommendations to present to City Council at a later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8F7FF-C96D-4241-85FB-E901735D7A7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570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80A55A-951F-74F7-EB36-B8DCB9DB23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621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-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13FA1C-5A6D-E22B-147A-6B6D3C17A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429000"/>
            <a:ext cx="12191999" cy="3428999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53AD6-5F8C-9A48-B354-61920DD4C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9"/>
            <a:ext cx="11222680" cy="4224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2"/>
                </a:solidFill>
              </a:defRPr>
            </a:lvl1pPr>
            <a:lvl2pPr marL="346075" indent="-279400">
              <a:tabLst/>
              <a:defRPr>
                <a:solidFill>
                  <a:schemeClr val="tx2"/>
                </a:solidFill>
              </a:defRPr>
            </a:lvl2pPr>
            <a:lvl3pPr marL="641350" indent="-280988">
              <a:tabLst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E685D48-7211-CE41-AFA8-10CF2721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261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ext Slide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8367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ext Slide Waterm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1093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80A55A-951F-74F7-EB36-B8DCB9DB23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9121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A0190EF-628A-F741-B900-4E77379FB1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"/>
            <a:ext cx="12191996" cy="685799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E453F75-44D7-9F46-8016-6C81BA597B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816" y="3707477"/>
            <a:ext cx="6981372" cy="1926226"/>
          </a:xfrm>
        </p:spPr>
        <p:txBody>
          <a:bodyPr anchor="t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Presentation or Section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78F66-C9F6-F543-A166-93D63E5EB2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2817" y="3145135"/>
            <a:ext cx="4908550" cy="457200"/>
          </a:xfrm>
        </p:spPr>
        <p:txBody>
          <a:bodyPr/>
          <a:lstStyle>
            <a:lvl1pPr marL="0" indent="0">
              <a:buNone/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2022 Our Year</a:t>
            </a:r>
          </a:p>
        </p:txBody>
      </p:sp>
    </p:spTree>
    <p:extLst>
      <p:ext uri="{BB962C8B-B14F-4D97-AF65-F5344CB8AC3E}">
        <p14:creationId xmlns:p14="http://schemas.microsoft.com/office/powerpoint/2010/main" val="2196975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itle Graphic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509438F-E66F-5F47-AB3A-16C9D488C2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Click on icon to add photo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1802EA-F6B7-ECF0-5A31-EDF264B7D4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12192000" cy="3429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9281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Picture with Titl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3B5C236-0466-AD4F-9EAD-CFCF465DBDF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12192000" cy="6858000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To add picture: </a:t>
            </a:r>
            <a:br>
              <a:rPr lang="en-US" dirty="0"/>
            </a:br>
            <a:r>
              <a:rPr lang="en-US" dirty="0"/>
              <a:t>click here and from </a:t>
            </a:r>
            <a:br>
              <a:rPr lang="en-US" dirty="0"/>
            </a:br>
            <a:r>
              <a:rPr lang="en-US" dirty="0"/>
              <a:t>top menu select </a:t>
            </a:r>
            <a:br>
              <a:rPr lang="en-US" dirty="0"/>
            </a:br>
            <a:r>
              <a:rPr lang="en-US" dirty="0"/>
              <a:t>picture/</a:t>
            </a:r>
            <a:br>
              <a:rPr lang="en-US" dirty="0"/>
            </a:br>
            <a:r>
              <a:rPr lang="en-US" dirty="0"/>
              <a:t>picture from file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3EE2-F46D-6F44-99B4-CA1082C07C58}"/>
              </a:ext>
            </a:extLst>
          </p:cNvPr>
          <p:cNvSpPr/>
          <p:nvPr userDrawn="1"/>
        </p:nvSpPr>
        <p:spPr>
          <a:xfrm>
            <a:off x="5971607" y="3244334"/>
            <a:ext cx="2730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0" i="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3D6D61-C7A4-600D-361A-5B22E548C8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2775" y="0"/>
            <a:ext cx="7769225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D4B0DE-06BF-AD48-B33B-ED2AB8C48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6740" y="1921861"/>
            <a:ext cx="4191000" cy="2644946"/>
          </a:xfrm>
        </p:spPr>
        <p:txBody>
          <a:bodyPr anchor="ctr">
            <a:noAutofit/>
          </a:bodyPr>
          <a:lstStyle>
            <a:lvl1pPr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349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13FA1C-5A6D-E22B-147A-6B6D3C17A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3429000"/>
            <a:ext cx="12191996" cy="3428999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53AD6-5F8C-9A48-B354-61920DD4C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9"/>
            <a:ext cx="11222680" cy="4224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2"/>
                </a:solidFill>
              </a:defRPr>
            </a:lvl1pPr>
            <a:lvl2pPr marL="346075" indent="-279400">
              <a:tabLst/>
              <a:defRPr>
                <a:solidFill>
                  <a:schemeClr val="tx2"/>
                </a:solidFill>
              </a:defRPr>
            </a:lvl2pPr>
            <a:lvl3pPr marL="641350" indent="-280988">
              <a:tabLst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E685D48-7211-CE41-AFA8-10CF2721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68442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Picture Titl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3B5C236-0466-AD4F-9EAD-CFCF465DBDF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9660835" cy="6858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To add picture: </a:t>
            </a:r>
            <a:br>
              <a:rPr lang="en-US" dirty="0"/>
            </a:br>
            <a:r>
              <a:rPr lang="en-US" dirty="0"/>
              <a:t>Click on icon.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3EE2-F46D-6F44-99B4-CA1082C07C58}"/>
              </a:ext>
            </a:extLst>
          </p:cNvPr>
          <p:cNvSpPr/>
          <p:nvPr userDrawn="1"/>
        </p:nvSpPr>
        <p:spPr>
          <a:xfrm>
            <a:off x="5971607" y="3244334"/>
            <a:ext cx="2730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0" i="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D776A6-850D-5B66-622F-AC3209BB2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3031" y="0"/>
            <a:ext cx="63087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D4B0DE-06BF-AD48-B33B-ED2AB8C48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3911" y="1698455"/>
            <a:ext cx="4191000" cy="2644946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2493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ext Slide M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9961685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2"/>
                </a:solidFill>
              </a:defRPr>
            </a:lvl1pPr>
            <a:lvl2pPr marL="346075" indent="-279400">
              <a:tabLst/>
              <a:defRPr>
                <a:solidFill>
                  <a:schemeClr val="tx2"/>
                </a:solidFill>
              </a:defRPr>
            </a:lvl2pPr>
            <a:lvl3pPr marL="641350" indent="-280988">
              <a:tabLst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992319-63F7-7C62-C9DA-264BAC405C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505" t="31718" r="23121" b="14351"/>
          <a:stretch/>
        </p:blipFill>
        <p:spPr>
          <a:xfrm>
            <a:off x="10480431" y="5243846"/>
            <a:ext cx="1524452" cy="128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8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eo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A545AB-6B45-8092-EC39-275CC1D1CC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491" b="124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3396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ext Slide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4321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Text Slide Watermark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347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80A55A-951F-74F7-EB36-B8DCB9DB23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85497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A0190EF-628A-F741-B900-4E77379FB1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"/>
            <a:ext cx="12191996" cy="6857997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E453F75-44D7-9F46-8016-6C81BA597B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816" y="3707477"/>
            <a:ext cx="6981372" cy="1926226"/>
          </a:xfrm>
        </p:spPr>
        <p:txBody>
          <a:bodyPr anchor="t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Presentation or Section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78F66-C9F6-F543-A166-93D63E5EB2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2817" y="3145135"/>
            <a:ext cx="4908550" cy="457200"/>
          </a:xfrm>
        </p:spPr>
        <p:txBody>
          <a:bodyPr/>
          <a:lstStyle>
            <a:lvl1pPr marL="0" indent="0">
              <a:buNone/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2022 Our Year</a:t>
            </a:r>
          </a:p>
        </p:txBody>
      </p:sp>
    </p:spTree>
    <p:extLst>
      <p:ext uri="{BB962C8B-B14F-4D97-AF65-F5344CB8AC3E}">
        <p14:creationId xmlns:p14="http://schemas.microsoft.com/office/powerpoint/2010/main" val="2323741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itle Graphic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509438F-E66F-5F47-AB3A-16C9D488C2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Click on icon to add photo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1802EA-F6B7-ECF0-5A31-EDF264B7D4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12192000" cy="3429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8600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Picture with Titl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3B5C236-0466-AD4F-9EAD-CFCF465DBDF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12192000" cy="6858000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To add picture: </a:t>
            </a:r>
            <a:br>
              <a:rPr lang="en-US" dirty="0"/>
            </a:br>
            <a:r>
              <a:rPr lang="en-US" dirty="0"/>
              <a:t>click here and from </a:t>
            </a:r>
            <a:br>
              <a:rPr lang="en-US" dirty="0"/>
            </a:br>
            <a:r>
              <a:rPr lang="en-US" dirty="0"/>
              <a:t>top menu select </a:t>
            </a:r>
            <a:br>
              <a:rPr lang="en-US" dirty="0"/>
            </a:br>
            <a:r>
              <a:rPr lang="en-US" dirty="0"/>
              <a:t>picture/</a:t>
            </a:r>
            <a:br>
              <a:rPr lang="en-US" dirty="0"/>
            </a:br>
            <a:r>
              <a:rPr lang="en-US" dirty="0"/>
              <a:t>picture from file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3EE2-F46D-6F44-99B4-CA1082C07C58}"/>
              </a:ext>
            </a:extLst>
          </p:cNvPr>
          <p:cNvSpPr/>
          <p:nvPr userDrawn="1"/>
        </p:nvSpPr>
        <p:spPr>
          <a:xfrm>
            <a:off x="5971607" y="3244334"/>
            <a:ext cx="2730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0" i="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3D6D61-C7A4-600D-361A-5B22E548C8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2775" y="0"/>
            <a:ext cx="7769225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D4B0DE-06BF-AD48-B33B-ED2AB8C48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6740" y="1921861"/>
            <a:ext cx="4191000" cy="2644946"/>
          </a:xfrm>
        </p:spPr>
        <p:txBody>
          <a:bodyPr anchor="ctr">
            <a:noAutofit/>
          </a:bodyPr>
          <a:lstStyle>
            <a:lvl1pPr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2341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13FA1C-5A6D-E22B-147A-6B6D3C17A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3429000"/>
            <a:ext cx="12191996" cy="3428998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53AD6-5F8C-9A48-B354-61920DD4C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9"/>
            <a:ext cx="11222680" cy="4224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2"/>
                </a:solidFill>
              </a:defRPr>
            </a:lvl1pPr>
            <a:lvl2pPr marL="346075" indent="-279400">
              <a:tabLst/>
              <a:defRPr>
                <a:solidFill>
                  <a:schemeClr val="tx2"/>
                </a:solidFill>
              </a:defRPr>
            </a:lvl2pPr>
            <a:lvl3pPr marL="641350" indent="-280988">
              <a:tabLst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E685D48-7211-CE41-AFA8-10CF2721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9360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Picture Titl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3B5C236-0466-AD4F-9EAD-CFCF465DBDF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9660835" cy="6858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To add picture: </a:t>
            </a:r>
            <a:br>
              <a:rPr lang="en-US" dirty="0"/>
            </a:br>
            <a:r>
              <a:rPr lang="en-US" dirty="0"/>
              <a:t>Click on icon.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3EE2-F46D-6F44-99B4-CA1082C07C58}"/>
              </a:ext>
            </a:extLst>
          </p:cNvPr>
          <p:cNvSpPr/>
          <p:nvPr userDrawn="1"/>
        </p:nvSpPr>
        <p:spPr>
          <a:xfrm>
            <a:off x="5971607" y="3244334"/>
            <a:ext cx="2730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0" i="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D776A6-850D-5B66-622F-AC3209BB2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3031" y="0"/>
            <a:ext cx="63087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D4B0DE-06BF-AD48-B33B-ED2AB8C48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3911" y="1698455"/>
            <a:ext cx="4191000" cy="2644946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2195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ext Slide M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9FE21C-04F2-79DC-C14C-FC1D9E977A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505" t="31718" r="23121" b="14351"/>
          <a:stretch/>
        </p:blipFill>
        <p:spPr>
          <a:xfrm>
            <a:off x="10480431" y="5243846"/>
            <a:ext cx="1524452" cy="128004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9891346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2"/>
                </a:solidFill>
              </a:defRPr>
            </a:lvl1pPr>
            <a:lvl2pPr marL="346075" indent="-279400">
              <a:tabLst/>
              <a:defRPr>
                <a:solidFill>
                  <a:schemeClr val="tx2"/>
                </a:solidFill>
              </a:defRPr>
            </a:lvl2pPr>
            <a:lvl3pPr marL="641350" indent="-280988">
              <a:tabLst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15344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ext Slide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4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B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A545AB-6B45-8092-EC39-275CC1D1CC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71" b="7771"/>
          <a:stretch/>
        </p:blipFill>
        <p:spPr>
          <a:xfrm>
            <a:off x="1" y="-12357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26689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ext Slide Waterm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33112-9B65-7B99-0D83-845D9FEA9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854AE1-1374-3359-0757-CFD7BC95A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46" y="1927858"/>
            <a:ext cx="11222680" cy="43536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346075" indent="-279400">
              <a:tabLst/>
              <a:defRPr>
                <a:solidFill>
                  <a:schemeClr val="bg1"/>
                </a:solidFill>
              </a:defRPr>
            </a:lvl2pPr>
            <a:lvl3pPr marL="641350" indent="-2809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DE5BBE-A4B3-4B0B-30D4-6D663525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3" y="485174"/>
            <a:ext cx="11003262" cy="132556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643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Pumpki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A545AB-6B45-8092-EC39-275CC1D1CC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812" b="78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2195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Downt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A545AB-6B45-8092-EC39-275CC1D1CC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812" b="78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5938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bikes on a dirt road with a sunset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ABA545AB-6B45-8092-EC39-275CC1D1CC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03" b="780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FBFE86-5A69-A548-B1BB-D8E4FD5F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5138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4DE351-9537-4E3D-82F0-96DF7E0C6A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06892" y="5794514"/>
            <a:ext cx="2648128" cy="736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7478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2978261-CC4D-FC06-C120-D6E5E6CEC4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"/>
            <a:ext cx="12191996" cy="6857997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E453F75-44D7-9F46-8016-6C81BA597B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816" y="3707477"/>
            <a:ext cx="6981372" cy="1926226"/>
          </a:xfrm>
        </p:spPr>
        <p:txBody>
          <a:bodyPr anchor="t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Presentation or Section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78F66-C9F6-F543-A166-93D63E5EB2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2817" y="3145135"/>
            <a:ext cx="4908550" cy="457200"/>
          </a:xfrm>
        </p:spPr>
        <p:txBody>
          <a:bodyPr/>
          <a:lstStyle>
            <a:lvl1pPr marL="0" indent="0">
              <a:buNone/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2022 Our Year</a:t>
            </a:r>
          </a:p>
        </p:txBody>
      </p:sp>
    </p:spTree>
    <p:extLst>
      <p:ext uri="{BB962C8B-B14F-4D97-AF65-F5344CB8AC3E}">
        <p14:creationId xmlns:p14="http://schemas.microsoft.com/office/powerpoint/2010/main" val="236429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Graphic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509438F-E66F-5F47-AB3A-16C9D488C2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Click on icon to add photo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1802EA-F6B7-ECF0-5A31-EDF264B7D4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12192000" cy="3429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929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icture with Titl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3B5C236-0466-AD4F-9EAD-CFCF465DBDF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12192000" cy="6858000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To add picture: </a:t>
            </a:r>
            <a:br>
              <a:rPr lang="en-US" dirty="0"/>
            </a:br>
            <a:r>
              <a:rPr lang="en-US" dirty="0"/>
              <a:t>click here and from </a:t>
            </a:r>
            <a:br>
              <a:rPr lang="en-US" dirty="0"/>
            </a:br>
            <a:r>
              <a:rPr lang="en-US" dirty="0"/>
              <a:t>top menu select </a:t>
            </a:r>
            <a:br>
              <a:rPr lang="en-US" dirty="0"/>
            </a:br>
            <a:r>
              <a:rPr lang="en-US" dirty="0"/>
              <a:t>picture/</a:t>
            </a:r>
            <a:br>
              <a:rPr lang="en-US" dirty="0"/>
            </a:br>
            <a:r>
              <a:rPr lang="en-US" dirty="0"/>
              <a:t>picture from file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3EE2-F46D-6F44-99B4-CA1082C07C58}"/>
              </a:ext>
            </a:extLst>
          </p:cNvPr>
          <p:cNvSpPr/>
          <p:nvPr userDrawn="1"/>
        </p:nvSpPr>
        <p:spPr>
          <a:xfrm>
            <a:off x="5971607" y="3244334"/>
            <a:ext cx="2730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0" i="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3D6D61-C7A4-600D-361A-5B22E548C8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2775" y="0"/>
            <a:ext cx="7769225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D4B0DE-06BF-AD48-B33B-ED2AB8C48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6740" y="1921861"/>
            <a:ext cx="4191000" cy="2644946"/>
          </a:xfrm>
        </p:spPr>
        <p:txBody>
          <a:bodyPr anchor="ctr">
            <a:noAutofit/>
          </a:bodyPr>
          <a:lstStyle>
            <a:lvl1pPr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385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E3EAD9-F8D8-BB44-A9BA-20D3AD5FF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AA2145-A3AF-5740-928F-4EC9B981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530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38" r:id="rId2"/>
    <p:sldLayoutId id="2147483742" r:id="rId3"/>
    <p:sldLayoutId id="2147483741" r:id="rId4"/>
    <p:sldLayoutId id="2147483740" r:id="rId5"/>
    <p:sldLayoutId id="2147483739" r:id="rId6"/>
    <p:sldLayoutId id="2147483704" r:id="rId7"/>
    <p:sldLayoutId id="2147483669" r:id="rId8"/>
    <p:sldLayoutId id="2147483682" r:id="rId9"/>
    <p:sldLayoutId id="2147483710" r:id="rId10"/>
    <p:sldLayoutId id="2147483715" r:id="rId11"/>
    <p:sldLayoutId id="214748373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3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E3EAD9-F8D8-BB44-A9BA-20D3AD5FF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AA2145-A3AF-5740-928F-4EC9B981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9286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3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3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E3EAD9-F8D8-BB44-A9BA-20D3AD5FF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AA2145-A3AF-5740-928F-4EC9B981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778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3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9.png"/><Relationship Id="rId5" Type="http://schemas.openxmlformats.org/officeDocument/2006/relationships/hyperlink" Target="http://quickmap.dot.ca.gov/" TargetMode="External"/><Relationship Id="rId4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mbozorginia@hmbcity.com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sky, outdoor, grass, nature&#10;&#10;Description automatically generated">
            <a:extLst>
              <a:ext uri="{FF2B5EF4-FFF2-40B4-BE49-F238E27FC236}">
                <a16:creationId xmlns:a16="http://schemas.microsoft.com/office/drawing/2014/main" id="{508AB0D4-527A-52B1-A3AC-FCF61CE7C5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7771" b="7771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DC4B0-7E58-551E-CA9A-5B91B55D44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DD5939-CA64-5A80-B50C-B11F25835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STORM DAMAGE ASSESSMENT</a:t>
            </a:r>
          </a:p>
        </p:txBody>
      </p:sp>
    </p:spTree>
    <p:extLst>
      <p:ext uri="{BB962C8B-B14F-4D97-AF65-F5344CB8AC3E}">
        <p14:creationId xmlns:p14="http://schemas.microsoft.com/office/powerpoint/2010/main" val="1989890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ree, outdoor, nature, plant&#10;&#10;Description automatically generated">
            <a:extLst>
              <a:ext uri="{FF2B5EF4-FFF2-40B4-BE49-F238E27FC236}">
                <a16:creationId xmlns:a16="http://schemas.microsoft.com/office/drawing/2014/main" id="{36BE9764-850F-026D-6D71-57A0ECE93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23" y="4179536"/>
            <a:ext cx="3406378" cy="255478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OAK AVENUE PARK</a:t>
            </a:r>
          </a:p>
        </p:txBody>
      </p:sp>
      <p:pic>
        <p:nvPicPr>
          <p:cNvPr id="7" name="Picture 6" descr="A picture containing outdoor, tree, nature, plant&#10;&#10;Description automatically generated">
            <a:extLst>
              <a:ext uri="{FF2B5EF4-FFF2-40B4-BE49-F238E27FC236}">
                <a16:creationId xmlns:a16="http://schemas.microsoft.com/office/drawing/2014/main" id="{E89A0BA6-7844-3C44-3690-9EF6674F0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23" y="1545729"/>
            <a:ext cx="3406378" cy="2554784"/>
          </a:xfrm>
          <a:prstGeom prst="rect">
            <a:avLst/>
          </a:prstGeom>
        </p:spPr>
      </p:pic>
      <p:pic>
        <p:nvPicPr>
          <p:cNvPr id="9" name="Picture 8" descr="A person walking on a dirt path&#10;&#10;Description automatically generated with low confidence">
            <a:extLst>
              <a:ext uri="{FF2B5EF4-FFF2-40B4-BE49-F238E27FC236}">
                <a16:creationId xmlns:a16="http://schemas.microsoft.com/office/drawing/2014/main" id="{26D8E91D-17A5-0546-6903-0C13CA1F44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1865" y="1545729"/>
            <a:ext cx="3406378" cy="25547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26FCF7-BBA7-7C8A-C124-17C7AB7B04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73"/>
          <a:stretch/>
        </p:blipFill>
        <p:spPr>
          <a:xfrm>
            <a:off x="8201026" y="89743"/>
            <a:ext cx="3576525" cy="5280569"/>
          </a:xfrm>
          <a:prstGeom prst="rect">
            <a:avLst/>
          </a:prstGeom>
        </p:spPr>
      </p:pic>
      <p:pic>
        <p:nvPicPr>
          <p:cNvPr id="15" name="Picture 14" descr="A picture containing outdoor, ground, bench, wooden&#10;&#10;Description automatically generated">
            <a:extLst>
              <a:ext uri="{FF2B5EF4-FFF2-40B4-BE49-F238E27FC236}">
                <a16:creationId xmlns:a16="http://schemas.microsoft.com/office/drawing/2014/main" id="{496EFFB4-B4A7-1A52-FA45-DDBAE408C0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1865" y="4179536"/>
            <a:ext cx="3406378" cy="2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80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PATHWAY UNDER PILARCITOS BRIDGE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6A9D98-582F-AF07-77A6-2B193B007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22" y="1565564"/>
            <a:ext cx="3515959" cy="5189028"/>
          </a:xfrm>
          <a:prstGeom prst="rect">
            <a:avLst/>
          </a:prstGeom>
        </p:spPr>
      </p:pic>
      <p:pic>
        <p:nvPicPr>
          <p:cNvPr id="6" name="Picture 5" descr="A picture containing ground, ceiling, dirt&#10;&#10;Description automatically generated">
            <a:extLst>
              <a:ext uri="{FF2B5EF4-FFF2-40B4-BE49-F238E27FC236}">
                <a16:creationId xmlns:a16="http://schemas.microsoft.com/office/drawing/2014/main" id="{2C25C250-907D-9C7C-88BC-33F7B9960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7983" y="1565564"/>
            <a:ext cx="3515959" cy="2636969"/>
          </a:xfrm>
          <a:prstGeom prst="rect">
            <a:avLst/>
          </a:prstGeom>
        </p:spPr>
      </p:pic>
      <p:pic>
        <p:nvPicPr>
          <p:cNvPr id="10" name="Picture 9" descr="A picture containing skating, ramp, cave, painting&#10;&#10;Description automatically generated">
            <a:extLst>
              <a:ext uri="{FF2B5EF4-FFF2-40B4-BE49-F238E27FC236}">
                <a16:creationId xmlns:a16="http://schemas.microsoft.com/office/drawing/2014/main" id="{CFA4D5BC-769A-8044-58AB-58ACC16144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2544" y="1565564"/>
            <a:ext cx="3515959" cy="26369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4E0AE2-9050-EEF2-3085-731B8330BA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7681" y="4350457"/>
            <a:ext cx="4422519" cy="240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7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000" dirty="0"/>
              <a:t>COASTAL TRAIL (ADJACENT TO MYRTLE)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429ECA-68A5-CE22-AEFF-DED74A975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4" y="1544780"/>
            <a:ext cx="3472616" cy="5174673"/>
          </a:xfrm>
          <a:prstGeom prst="rect">
            <a:avLst/>
          </a:prstGeom>
        </p:spPr>
      </p:pic>
      <p:pic>
        <p:nvPicPr>
          <p:cNvPr id="15" name="Picture 14" descr="A picture containing grass, sky, outdoor, nature&#10;&#10;Description automatically generated">
            <a:extLst>
              <a:ext uri="{FF2B5EF4-FFF2-40B4-BE49-F238E27FC236}">
                <a16:creationId xmlns:a16="http://schemas.microsoft.com/office/drawing/2014/main" id="{1FE08957-02EB-8A32-0231-E7E7545AAD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542" y="3661662"/>
            <a:ext cx="2281961" cy="3042615"/>
          </a:xfrm>
          <a:prstGeom prst="rect">
            <a:avLst/>
          </a:prstGeom>
        </p:spPr>
      </p:pic>
      <p:pic>
        <p:nvPicPr>
          <p:cNvPr id="17" name="Picture 16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366974D2-5F21-7212-7CBF-3258EEF49E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3502" t="27162" r="3502" b="11301"/>
          <a:stretch/>
        </p:blipFill>
        <p:spPr>
          <a:xfrm>
            <a:off x="7939533" y="1575953"/>
            <a:ext cx="2354970" cy="1932234"/>
          </a:xfrm>
          <a:prstGeom prst="rect">
            <a:avLst/>
          </a:prstGeom>
        </p:spPr>
      </p:pic>
      <p:pic>
        <p:nvPicPr>
          <p:cNvPr id="19" name="Picture 18" descr="A picture containing sky, outdoor, nature, rock&#10;&#10;Description automatically generated">
            <a:extLst>
              <a:ext uri="{FF2B5EF4-FFF2-40B4-BE49-F238E27FC236}">
                <a16:creationId xmlns:a16="http://schemas.microsoft.com/office/drawing/2014/main" id="{20A5FA6D-8BE6-9D4A-FE1D-BF31BF7D4B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9229" y="1575952"/>
            <a:ext cx="3846244" cy="512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34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POPLAR BEACH STAIRCASE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BA7C22-9691-1D2D-80B0-F719F6C4F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823" y="83127"/>
            <a:ext cx="3711989" cy="5389418"/>
          </a:xfrm>
          <a:prstGeom prst="rect">
            <a:avLst/>
          </a:prstGeom>
        </p:spPr>
      </p:pic>
      <p:pic>
        <p:nvPicPr>
          <p:cNvPr id="6" name="Picture 5" descr="A picture containing rock, nature, stone&#10;&#10;Description automatically generated">
            <a:extLst>
              <a:ext uri="{FF2B5EF4-FFF2-40B4-BE49-F238E27FC236}">
                <a16:creationId xmlns:a16="http://schemas.microsoft.com/office/drawing/2014/main" id="{D4078CE2-9C7B-7B3C-EFD0-733AAFF6D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15" y="1734651"/>
            <a:ext cx="3658088" cy="4877450"/>
          </a:xfrm>
          <a:prstGeom prst="rect">
            <a:avLst/>
          </a:prstGeom>
        </p:spPr>
      </p:pic>
      <p:pic>
        <p:nvPicPr>
          <p:cNvPr id="7" name="Picture 6" descr="A picture containing ground, outdoor, rock, nature&#10;&#10;Description automatically generated">
            <a:extLst>
              <a:ext uri="{FF2B5EF4-FFF2-40B4-BE49-F238E27FC236}">
                <a16:creationId xmlns:a16="http://schemas.microsoft.com/office/drawing/2014/main" id="{8FA2CF4C-CC15-5AD1-0904-51F74153F2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8145" y="4173376"/>
            <a:ext cx="3464450" cy="2598338"/>
          </a:xfrm>
          <a:prstGeom prst="rect">
            <a:avLst/>
          </a:prstGeom>
        </p:spPr>
      </p:pic>
      <p:pic>
        <p:nvPicPr>
          <p:cNvPr id="8" name="Picture 7" descr="People walking on a beach&#10;&#10;Description automatically generated with medium confidence">
            <a:extLst>
              <a:ext uri="{FF2B5EF4-FFF2-40B4-BE49-F238E27FC236}">
                <a16:creationId xmlns:a16="http://schemas.microsoft.com/office/drawing/2014/main" id="{33F52981-FAB6-EE71-C7F0-2B83BC43B1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6311" r="53211" b="28633"/>
          <a:stretch/>
        </p:blipFill>
        <p:spPr>
          <a:xfrm>
            <a:off x="4558145" y="1512251"/>
            <a:ext cx="3464450" cy="2502104"/>
          </a:xfrm>
          <a:prstGeom prst="rect">
            <a:avLst/>
          </a:prstGeom>
        </p:spPr>
      </p:pic>
      <p:pic>
        <p:nvPicPr>
          <p:cNvPr id="10" name="Picture 9" descr="A picture containing outdoor, ground, grass, nature&#10;&#10;Description automatically generated">
            <a:extLst>
              <a:ext uri="{FF2B5EF4-FFF2-40B4-BE49-F238E27FC236}">
                <a16:creationId xmlns:a16="http://schemas.microsoft.com/office/drawing/2014/main" id="{32310003-6E10-8267-20EB-04CC6AE40F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6793" y="4073236"/>
            <a:ext cx="3713019" cy="278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78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CAÑADA VERDE BEACH STAIRCASE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D0F5FB-244F-CD6B-5469-2E673EE57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41" y="1648691"/>
            <a:ext cx="3416317" cy="5160818"/>
          </a:xfrm>
          <a:prstGeom prst="rect">
            <a:avLst/>
          </a:prstGeom>
        </p:spPr>
      </p:pic>
      <p:pic>
        <p:nvPicPr>
          <p:cNvPr id="16" name="Picture 15" descr="A picture containing outdoor, rock, rocky, building&#10;&#10;Description automatically generated">
            <a:extLst>
              <a:ext uri="{FF2B5EF4-FFF2-40B4-BE49-F238E27FC236}">
                <a16:creationId xmlns:a16="http://schemas.microsoft.com/office/drawing/2014/main" id="{81A1ED08-020B-A8A4-923B-3993E3102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545" y="3422816"/>
            <a:ext cx="4475018" cy="3356263"/>
          </a:xfrm>
          <a:prstGeom prst="rect">
            <a:avLst/>
          </a:prstGeom>
        </p:spPr>
      </p:pic>
      <p:pic>
        <p:nvPicPr>
          <p:cNvPr id="18" name="Picture 17" descr="A picture containing ground, outdoor, building, dirt&#10;&#10;Description automatically generated">
            <a:extLst>
              <a:ext uri="{FF2B5EF4-FFF2-40B4-BE49-F238E27FC236}">
                <a16:creationId xmlns:a16="http://schemas.microsoft.com/office/drawing/2014/main" id="{EF2B6DF9-1A94-370C-EE73-96616D286B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8218" y="1636566"/>
            <a:ext cx="4641273" cy="348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43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E39298-452C-F542-BC18-DF5D8638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HWY 92 (SINKHOLE AND RESERVOIR)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156CEF-584C-6A02-2947-5122D0F91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127" y="1544781"/>
            <a:ext cx="4765982" cy="2895601"/>
          </a:xfrm>
          <a:prstGeom prst="rect">
            <a:avLst/>
          </a:prstGeom>
        </p:spPr>
      </p:pic>
      <p:pic>
        <p:nvPicPr>
          <p:cNvPr id="1026" name="Picture 2" descr="A picture containing tree, outdoor, ground, way&#10;&#10;Description automatically generated">
            <a:extLst>
              <a:ext uri="{FF2B5EF4-FFF2-40B4-BE49-F238E27FC236}">
                <a16:creationId xmlns:a16="http://schemas.microsoft.com/office/drawing/2014/main" id="{7045C417-18A4-8782-9B91-3182D61BB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46" y="2540463"/>
            <a:ext cx="3119437" cy="416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9F26F1-5BA6-CC6E-9877-F217D6095728}"/>
              </a:ext>
            </a:extLst>
          </p:cNvPr>
          <p:cNvSpPr txBox="1"/>
          <p:nvPr/>
        </p:nvSpPr>
        <p:spPr>
          <a:xfrm>
            <a:off x="6747163" y="1810737"/>
            <a:ext cx="459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Link to Caltrans Updates: </a:t>
            </a:r>
            <a:r>
              <a:rPr lang="en-US" sz="18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http://quickmap.dot.ca.gov/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0A506B-E7EE-788E-48D6-4F355974FC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3644" y="4621998"/>
            <a:ext cx="4170948" cy="208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28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78424E-671B-7AE9-B528-6CA22C96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FDEBBC5-1432-D65E-009B-BBE3EBD68A5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161536" y="2215997"/>
            <a:ext cx="6586150" cy="993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err="1">
                <a:solidFill>
                  <a:schemeClr val="tx1"/>
                </a:solidFill>
              </a:rPr>
              <a:t>Maz</a:t>
            </a:r>
            <a:r>
              <a:rPr lang="en-US" dirty="0">
                <a:solidFill>
                  <a:schemeClr val="tx1"/>
                </a:solidFill>
              </a:rPr>
              <a:t> Bozorginia, Interim Public Works Director/City Engineer</a:t>
            </a:r>
          </a:p>
          <a:p>
            <a:pPr algn="l"/>
            <a:r>
              <a:rPr lang="en-US" b="0" dirty="0">
                <a:solidFill>
                  <a:schemeClr val="tx1"/>
                </a:solidFill>
              </a:rPr>
              <a:t>Email: </a:t>
            </a:r>
            <a:r>
              <a:rPr lang="en-US" b="0" dirty="0">
                <a:solidFill>
                  <a:schemeClr val="tx1"/>
                </a:solidFill>
                <a:hlinkClick r:id="rId2"/>
              </a:rPr>
              <a:t>mbozorginia@hmbcity.com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endParaRPr lang="en-US" b="0" dirty="0"/>
          </a:p>
          <a:p>
            <a:pPr algn="l"/>
            <a:r>
              <a:rPr lang="en-US" b="0" dirty="0">
                <a:solidFill>
                  <a:schemeClr val="tx1"/>
                </a:solidFill>
              </a:rPr>
              <a:t>Phone: (650) 726-8251</a:t>
            </a:r>
          </a:p>
        </p:txBody>
      </p:sp>
    </p:spTree>
    <p:extLst>
      <p:ext uri="{BB962C8B-B14F-4D97-AF65-F5344CB8AC3E}">
        <p14:creationId xmlns:p14="http://schemas.microsoft.com/office/powerpoint/2010/main" val="2839812581"/>
      </p:ext>
    </p:extLst>
  </p:cSld>
  <p:clrMapOvr>
    <a:masterClrMapping/>
  </p:clrMapOvr>
</p:sld>
</file>

<file path=ppt/theme/theme1.xml><?xml version="1.0" encoding="utf-8"?>
<a:theme xmlns:a="http://schemas.openxmlformats.org/drawingml/2006/main" name="City of HMB Blue">
  <a:themeElements>
    <a:clrScheme name="124">
      <a:dk1>
        <a:srgbClr val="243746"/>
      </a:dk1>
      <a:lt1>
        <a:srgbClr val="FFFFFF"/>
      </a:lt1>
      <a:dk2>
        <a:srgbClr val="44546A"/>
      </a:dk2>
      <a:lt2>
        <a:srgbClr val="E7E6E6"/>
      </a:lt2>
      <a:accent1>
        <a:srgbClr val="00447C"/>
      </a:accent1>
      <a:accent2>
        <a:srgbClr val="F7931D"/>
      </a:accent2>
      <a:accent3>
        <a:srgbClr val="007486"/>
      </a:accent3>
      <a:accent4>
        <a:srgbClr val="63922C"/>
      </a:accent4>
      <a:accent5>
        <a:srgbClr val="BCE6FB"/>
      </a:accent5>
      <a:accent6>
        <a:srgbClr val="00A2E5"/>
      </a:accent6>
      <a:hlink>
        <a:srgbClr val="0563C1"/>
      </a:hlink>
      <a:folHlink>
        <a:srgbClr val="00447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ECS Theme" id="{4A766E53-A23F-1448-9088-9D49FB7E6F5B}" vid="{AD7FD6B6-5B35-1949-99AC-724F7C15CBBA}"/>
    </a:ext>
  </a:extLst>
</a:theme>
</file>

<file path=ppt/theme/theme2.xml><?xml version="1.0" encoding="utf-8"?>
<a:theme xmlns:a="http://schemas.openxmlformats.org/drawingml/2006/main" name="City of HMB Teal">
  <a:themeElements>
    <a:clrScheme name="124">
      <a:dk1>
        <a:srgbClr val="243746"/>
      </a:dk1>
      <a:lt1>
        <a:srgbClr val="FFFFFF"/>
      </a:lt1>
      <a:dk2>
        <a:srgbClr val="44546A"/>
      </a:dk2>
      <a:lt2>
        <a:srgbClr val="E7E6E6"/>
      </a:lt2>
      <a:accent1>
        <a:srgbClr val="00447C"/>
      </a:accent1>
      <a:accent2>
        <a:srgbClr val="F7931D"/>
      </a:accent2>
      <a:accent3>
        <a:srgbClr val="007486"/>
      </a:accent3>
      <a:accent4>
        <a:srgbClr val="63922C"/>
      </a:accent4>
      <a:accent5>
        <a:srgbClr val="BCE6FB"/>
      </a:accent5>
      <a:accent6>
        <a:srgbClr val="00A2E5"/>
      </a:accent6>
      <a:hlink>
        <a:srgbClr val="0563C1"/>
      </a:hlink>
      <a:folHlink>
        <a:srgbClr val="00447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ECS Theme" id="{4A766E53-A23F-1448-9088-9D49FB7E6F5B}" vid="{AD7FD6B6-5B35-1949-99AC-724F7C15CBBA}"/>
    </a:ext>
  </a:extLst>
</a:theme>
</file>

<file path=ppt/theme/theme3.xml><?xml version="1.0" encoding="utf-8"?>
<a:theme xmlns:a="http://schemas.openxmlformats.org/drawingml/2006/main" name="City of HMB Green">
  <a:themeElements>
    <a:clrScheme name="124">
      <a:dk1>
        <a:srgbClr val="243746"/>
      </a:dk1>
      <a:lt1>
        <a:srgbClr val="FFFFFF"/>
      </a:lt1>
      <a:dk2>
        <a:srgbClr val="44546A"/>
      </a:dk2>
      <a:lt2>
        <a:srgbClr val="E7E6E6"/>
      </a:lt2>
      <a:accent1>
        <a:srgbClr val="00447C"/>
      </a:accent1>
      <a:accent2>
        <a:srgbClr val="F7931D"/>
      </a:accent2>
      <a:accent3>
        <a:srgbClr val="007486"/>
      </a:accent3>
      <a:accent4>
        <a:srgbClr val="63922C"/>
      </a:accent4>
      <a:accent5>
        <a:srgbClr val="BCE6FB"/>
      </a:accent5>
      <a:accent6>
        <a:srgbClr val="00A2E5"/>
      </a:accent6>
      <a:hlink>
        <a:srgbClr val="0563C1"/>
      </a:hlink>
      <a:folHlink>
        <a:srgbClr val="00447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ECS Theme" id="{4A766E53-A23F-1448-9088-9D49FB7E6F5B}" vid="{AD7FD6B6-5B35-1949-99AC-724F7C15CBB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9531</TotalTime>
  <Words>455</Words>
  <Application>Microsoft Office PowerPoint</Application>
  <PresentationFormat>Widescreen</PresentationFormat>
  <Paragraphs>32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Symbol</vt:lpstr>
      <vt:lpstr>City of HMB Blue</vt:lpstr>
      <vt:lpstr>City of HMB Teal</vt:lpstr>
      <vt:lpstr>City of HMB Green</vt:lpstr>
      <vt:lpstr>INITIAL STORM DAMAGE ASSESSMENT</vt:lpstr>
      <vt:lpstr>OAK AVENUE PARK</vt:lpstr>
      <vt:lpstr>PATHWAY UNDER PILARCITOS BRIDGE</vt:lpstr>
      <vt:lpstr>COASTAL TRAIL (ADJACENT TO MYRTLE)</vt:lpstr>
      <vt:lpstr>POPLAR BEACH STAIRCASE</vt:lpstr>
      <vt:lpstr>CAÑADA VERDE BEACH STAIRCASE</vt:lpstr>
      <vt:lpstr>HWY 92 (SINKHOLE AND RESERVOIR)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Georgann Cartwright</dc:creator>
  <cp:lastModifiedBy>Jonathan Woo</cp:lastModifiedBy>
  <cp:revision>132</cp:revision>
  <dcterms:created xsi:type="dcterms:W3CDTF">2022-01-08T19:50:25Z</dcterms:created>
  <dcterms:modified xsi:type="dcterms:W3CDTF">2023-01-27T02:34:37Z</dcterms:modified>
</cp:coreProperties>
</file>